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62" r:id="rId3"/>
    <p:sldId id="264" r:id="rId4"/>
    <p:sldId id="266" r:id="rId5"/>
    <p:sldId id="265" r:id="rId6"/>
    <p:sldId id="272" r:id="rId7"/>
    <p:sldId id="267" r:id="rId8"/>
    <p:sldId id="268" r:id="rId9"/>
    <p:sldId id="269" r:id="rId10"/>
    <p:sldId id="271" r:id="rId11"/>
  </p:sldIdLst>
  <p:sldSz cx="9906000" cy="6858000" type="A4"/>
  <p:notesSz cx="6858000" cy="9144000"/>
  <p:defaultTex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CC00"/>
    <a:srgbClr val="FFCC66"/>
    <a:srgbClr val="9999FF"/>
    <a:srgbClr val="CCCCFF"/>
    <a:srgbClr val="99FF66"/>
    <a:srgbClr val="CCFFCC"/>
    <a:srgbClr val="FF99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48" autoAdjust="0"/>
    <p:restoredTop sz="94704" autoAdjust="0"/>
  </p:normalViewPr>
  <p:slideViewPr>
    <p:cSldViewPr>
      <p:cViewPr varScale="1">
        <p:scale>
          <a:sx n="67" d="100"/>
          <a:sy n="67" d="100"/>
        </p:scale>
        <p:origin x="90" y="384"/>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462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0AA873-7F1E-4A3C-BE81-9D9DC5337EA3}"/>
              </a:ext>
            </a:extLst>
          </p:cNvPr>
          <p:cNvSpPr>
            <a:spLocks noGrp="1"/>
          </p:cNvSpPr>
          <p:nvPr>
            <p:ph type="ctrTitle"/>
          </p:nvPr>
        </p:nvSpPr>
        <p:spPr>
          <a:xfrm>
            <a:off x="1238250" y="1122363"/>
            <a:ext cx="7429500" cy="2387600"/>
          </a:xfrm>
        </p:spPr>
        <p:txBody>
          <a:bodyPr anchor="b"/>
          <a:lstStyle>
            <a:lvl1pPr algn="ctr">
              <a:defRPr sz="6000"/>
            </a:lvl1pPr>
          </a:lstStyle>
          <a:p>
            <a:r>
              <a:rPr lang="ja-JP" altLang="en-US"/>
              <a:t>マスター タイトルの書式設定</a:t>
            </a:r>
          </a:p>
        </p:txBody>
      </p:sp>
      <p:sp>
        <p:nvSpPr>
          <p:cNvPr id="3" name="字幕 2">
            <a:extLst>
              <a:ext uri="{FF2B5EF4-FFF2-40B4-BE49-F238E27FC236}">
                <a16:creationId xmlns:a16="http://schemas.microsoft.com/office/drawing/2014/main" id="{CED8124B-6F8C-49C2-9C25-CA9A19828333}"/>
              </a:ext>
            </a:extLst>
          </p:cNvPr>
          <p:cNvSpPr>
            <a:spLocks noGrp="1"/>
          </p:cNvSpPr>
          <p:nvPr>
            <p:ph type="subTitle" idx="1"/>
          </p:nvPr>
        </p:nvSpPr>
        <p:spPr>
          <a:xfrm>
            <a:off x="1238250" y="3602038"/>
            <a:ext cx="74295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Tree>
    <p:extLst>
      <p:ext uri="{BB962C8B-B14F-4D97-AF65-F5344CB8AC3E}">
        <p14:creationId xmlns:p14="http://schemas.microsoft.com/office/powerpoint/2010/main" val="37368255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B4BBE2-E2EC-411F-8BE8-26B069C4CF57}"/>
              </a:ext>
            </a:extLst>
          </p:cNvPr>
          <p:cNvSpPr>
            <a:spLocks noGrp="1"/>
          </p:cNvSpPr>
          <p:nvPr>
            <p:ph type="title"/>
          </p:nvPr>
        </p:nvSpPr>
        <p:spPr/>
        <p:txBody>
          <a:bodyPr/>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CD59B5B-9781-4135-875C-F6646F488E84}"/>
              </a:ext>
            </a:extLst>
          </p:cNvPr>
          <p:cNvSpPr>
            <a:spLocks noGrp="1"/>
          </p:cNvSpPr>
          <p:nvPr>
            <p:ph type="body" orient="vert" idx="1"/>
          </p:nvPr>
        </p:nvSpPr>
        <p:spPr>
          <a:xfrm>
            <a:off x="681038" y="1825625"/>
            <a:ext cx="8543925" cy="4351338"/>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39275332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91BF9F62-BA5B-4877-A20A-D0B0ABB3BD22}"/>
              </a:ext>
            </a:extLst>
          </p:cNvPr>
          <p:cNvSpPr>
            <a:spLocks noGrp="1"/>
          </p:cNvSpPr>
          <p:nvPr>
            <p:ph type="title" orient="vert"/>
          </p:nvPr>
        </p:nvSpPr>
        <p:spPr>
          <a:xfrm>
            <a:off x="6951663" y="115888"/>
            <a:ext cx="2273300" cy="6061075"/>
          </a:xfrm>
        </p:spPr>
        <p:txBody>
          <a:bodyPr vert="eaVert"/>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8EDC9DF-20FD-4F6B-BD0D-01D37CB333D8}"/>
              </a:ext>
            </a:extLst>
          </p:cNvPr>
          <p:cNvSpPr>
            <a:spLocks noGrp="1"/>
          </p:cNvSpPr>
          <p:nvPr>
            <p:ph type="body" orient="vert" idx="1"/>
          </p:nvPr>
        </p:nvSpPr>
        <p:spPr>
          <a:xfrm>
            <a:off x="128588" y="115888"/>
            <a:ext cx="6670675" cy="6061075"/>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865690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DDF9B51-3725-420C-A9D7-51D73634CCE1}"/>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CC72A90E-3C5E-43E8-ACB5-1F44332BD616}"/>
              </a:ext>
            </a:extLst>
          </p:cNvPr>
          <p:cNvSpPr>
            <a:spLocks noGrp="1"/>
          </p:cNvSpPr>
          <p:nvPr>
            <p:ph idx="1"/>
          </p:nvPr>
        </p:nvSpPr>
        <p:spPr>
          <a:xfrm>
            <a:off x="681038" y="1825625"/>
            <a:ext cx="8543925"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5639987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32C43E6-670F-4684-87E2-C733F237517C}"/>
              </a:ext>
            </a:extLst>
          </p:cNvPr>
          <p:cNvSpPr>
            <a:spLocks noGrp="1"/>
          </p:cNvSpPr>
          <p:nvPr>
            <p:ph type="title"/>
          </p:nvPr>
        </p:nvSpPr>
        <p:spPr>
          <a:xfrm>
            <a:off x="676275" y="1709738"/>
            <a:ext cx="8543925" cy="2852737"/>
          </a:xfrm>
        </p:spPr>
        <p:txBody>
          <a:bodyPr anchor="b"/>
          <a:lstStyle>
            <a:lvl1pPr>
              <a:defRPr sz="6000"/>
            </a:lvl1p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904F33B0-95D5-438B-9145-D7F81653E157}"/>
              </a:ext>
            </a:extLst>
          </p:cNvPr>
          <p:cNvSpPr>
            <a:spLocks noGrp="1"/>
          </p:cNvSpPr>
          <p:nvPr>
            <p:ph type="body" idx="1"/>
          </p:nvPr>
        </p:nvSpPr>
        <p:spPr>
          <a:xfrm>
            <a:off x="676275" y="4589463"/>
            <a:ext cx="8543925"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Tree>
    <p:extLst>
      <p:ext uri="{BB962C8B-B14F-4D97-AF65-F5344CB8AC3E}">
        <p14:creationId xmlns:p14="http://schemas.microsoft.com/office/powerpoint/2010/main" val="4152710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C62C82-8324-439E-911A-47D692396004}"/>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3681061F-5A8F-4786-B604-51515C8368DE}"/>
              </a:ext>
            </a:extLst>
          </p:cNvPr>
          <p:cNvSpPr>
            <a:spLocks noGrp="1"/>
          </p:cNvSpPr>
          <p:nvPr>
            <p:ph sz="half" idx="1"/>
          </p:nvPr>
        </p:nvSpPr>
        <p:spPr>
          <a:xfrm>
            <a:off x="681038" y="1825625"/>
            <a:ext cx="4195762"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a:extLst>
              <a:ext uri="{FF2B5EF4-FFF2-40B4-BE49-F238E27FC236}">
                <a16:creationId xmlns:a16="http://schemas.microsoft.com/office/drawing/2014/main" id="{7B7CB2EC-1F5F-46B4-8098-FE49F01BA318}"/>
              </a:ext>
            </a:extLst>
          </p:cNvPr>
          <p:cNvSpPr>
            <a:spLocks noGrp="1"/>
          </p:cNvSpPr>
          <p:nvPr>
            <p:ph sz="half" idx="2"/>
          </p:nvPr>
        </p:nvSpPr>
        <p:spPr>
          <a:xfrm>
            <a:off x="5029200" y="1825625"/>
            <a:ext cx="4195763"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5095980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9AE0BE-0CC5-4A70-AED0-05B6BE04BA54}"/>
              </a:ext>
            </a:extLst>
          </p:cNvPr>
          <p:cNvSpPr>
            <a:spLocks noGrp="1"/>
          </p:cNvSpPr>
          <p:nvPr>
            <p:ph type="title"/>
          </p:nvPr>
        </p:nvSpPr>
        <p:spPr>
          <a:xfrm>
            <a:off x="682625" y="365125"/>
            <a:ext cx="8543925" cy="1325563"/>
          </a:xfrm>
        </p:spPr>
        <p:txBody>
          <a:body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1A3862CD-9B78-4ACB-B1EB-40A6E23C3D90}"/>
              </a:ext>
            </a:extLst>
          </p:cNvPr>
          <p:cNvSpPr>
            <a:spLocks noGrp="1"/>
          </p:cNvSpPr>
          <p:nvPr>
            <p:ph type="body" idx="1"/>
          </p:nvPr>
        </p:nvSpPr>
        <p:spPr>
          <a:xfrm>
            <a:off x="682625" y="1681163"/>
            <a:ext cx="419100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a:extLst>
              <a:ext uri="{FF2B5EF4-FFF2-40B4-BE49-F238E27FC236}">
                <a16:creationId xmlns:a16="http://schemas.microsoft.com/office/drawing/2014/main" id="{3DD2B6F7-38A7-4927-8C8E-2602DECF2CB1}"/>
              </a:ext>
            </a:extLst>
          </p:cNvPr>
          <p:cNvSpPr>
            <a:spLocks noGrp="1"/>
          </p:cNvSpPr>
          <p:nvPr>
            <p:ph sz="half" idx="2"/>
          </p:nvPr>
        </p:nvSpPr>
        <p:spPr>
          <a:xfrm>
            <a:off x="682625" y="2505075"/>
            <a:ext cx="4191000"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a:extLst>
              <a:ext uri="{FF2B5EF4-FFF2-40B4-BE49-F238E27FC236}">
                <a16:creationId xmlns:a16="http://schemas.microsoft.com/office/drawing/2014/main" id="{F39B8DAD-A3B8-4A38-B109-203F84C57D8C}"/>
              </a:ext>
            </a:extLst>
          </p:cNvPr>
          <p:cNvSpPr>
            <a:spLocks noGrp="1"/>
          </p:cNvSpPr>
          <p:nvPr>
            <p:ph type="body" sz="quarter" idx="3"/>
          </p:nvPr>
        </p:nvSpPr>
        <p:spPr>
          <a:xfrm>
            <a:off x="5014913" y="1681163"/>
            <a:ext cx="42116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a:extLst>
              <a:ext uri="{FF2B5EF4-FFF2-40B4-BE49-F238E27FC236}">
                <a16:creationId xmlns:a16="http://schemas.microsoft.com/office/drawing/2014/main" id="{E95907F8-CF36-46C6-AAE5-37FBF590EDF6}"/>
              </a:ext>
            </a:extLst>
          </p:cNvPr>
          <p:cNvSpPr>
            <a:spLocks noGrp="1"/>
          </p:cNvSpPr>
          <p:nvPr>
            <p:ph sz="quarter" idx="4"/>
          </p:nvPr>
        </p:nvSpPr>
        <p:spPr>
          <a:xfrm>
            <a:off x="5014913" y="2505075"/>
            <a:ext cx="4211637"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889901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EE799D6-DFCB-46EC-9F5E-7885CA6C573D}"/>
              </a:ext>
            </a:extLst>
          </p:cNvPr>
          <p:cNvSpPr>
            <a:spLocks noGrp="1"/>
          </p:cNvSpPr>
          <p:nvPr>
            <p:ph type="title"/>
          </p:nvPr>
        </p:nvSpPr>
        <p:spPr/>
        <p:txBody>
          <a:bodyPr/>
          <a:lstStyle/>
          <a:p>
            <a:r>
              <a:rPr lang="ja-JP" altLang="en-US"/>
              <a:t>マスター タイトルの書式設定</a:t>
            </a:r>
          </a:p>
        </p:txBody>
      </p:sp>
    </p:spTree>
    <p:extLst>
      <p:ext uri="{BB962C8B-B14F-4D97-AF65-F5344CB8AC3E}">
        <p14:creationId xmlns:p14="http://schemas.microsoft.com/office/powerpoint/2010/main" val="35673528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12844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3ED7D0-A900-4D53-94D1-A6BB3586FD16}"/>
              </a:ext>
            </a:extLst>
          </p:cNvPr>
          <p:cNvSpPr>
            <a:spLocks noGrp="1"/>
          </p:cNvSpPr>
          <p:nvPr>
            <p:ph type="title"/>
          </p:nvPr>
        </p:nvSpPr>
        <p:spPr>
          <a:xfrm>
            <a:off x="682625" y="457200"/>
            <a:ext cx="3194050" cy="1600200"/>
          </a:xfrm>
        </p:spPr>
        <p:txBody>
          <a:bodyPr anchor="b"/>
          <a:lstStyle>
            <a:lvl1pPr>
              <a:defRPr sz="3200"/>
            </a:lvl1p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6FB82845-B9A0-415B-B0F3-15FCBEE3CD56}"/>
              </a:ext>
            </a:extLst>
          </p:cNvPr>
          <p:cNvSpPr>
            <a:spLocks noGrp="1"/>
          </p:cNvSpPr>
          <p:nvPr>
            <p:ph idx="1"/>
          </p:nvPr>
        </p:nvSpPr>
        <p:spPr>
          <a:xfrm>
            <a:off x="4211638" y="987425"/>
            <a:ext cx="5014912"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a:extLst>
              <a:ext uri="{FF2B5EF4-FFF2-40B4-BE49-F238E27FC236}">
                <a16:creationId xmlns:a16="http://schemas.microsoft.com/office/drawing/2014/main" id="{18A866C6-2542-4343-A471-FB3A3EB9F294}"/>
              </a:ext>
            </a:extLst>
          </p:cNvPr>
          <p:cNvSpPr>
            <a:spLocks noGrp="1"/>
          </p:cNvSpPr>
          <p:nvPr>
            <p:ph type="body" sz="half" idx="2"/>
          </p:nvPr>
        </p:nvSpPr>
        <p:spPr>
          <a:xfrm>
            <a:off x="682625" y="2057400"/>
            <a:ext cx="3194050"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Tree>
    <p:extLst>
      <p:ext uri="{BB962C8B-B14F-4D97-AF65-F5344CB8AC3E}">
        <p14:creationId xmlns:p14="http://schemas.microsoft.com/office/powerpoint/2010/main" val="41575834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BEDD49D-595E-49D8-A155-23063C3F3804}"/>
              </a:ext>
            </a:extLst>
          </p:cNvPr>
          <p:cNvSpPr>
            <a:spLocks noGrp="1"/>
          </p:cNvSpPr>
          <p:nvPr>
            <p:ph type="title"/>
          </p:nvPr>
        </p:nvSpPr>
        <p:spPr>
          <a:xfrm>
            <a:off x="682625" y="457200"/>
            <a:ext cx="3194050" cy="1600200"/>
          </a:xfrm>
        </p:spPr>
        <p:txBody>
          <a:bodyPr anchor="b"/>
          <a:lstStyle>
            <a:lvl1pPr>
              <a:defRPr sz="3200"/>
            </a:lvl1pPr>
          </a:lstStyle>
          <a:p>
            <a:r>
              <a:rPr lang="ja-JP" altLang="en-US"/>
              <a:t>マスター タイトルの書式設定</a:t>
            </a:r>
          </a:p>
        </p:txBody>
      </p:sp>
      <p:sp>
        <p:nvSpPr>
          <p:cNvPr id="3" name="図プレースホルダー 2">
            <a:extLst>
              <a:ext uri="{FF2B5EF4-FFF2-40B4-BE49-F238E27FC236}">
                <a16:creationId xmlns:a16="http://schemas.microsoft.com/office/drawing/2014/main" id="{84093151-A34F-4907-A177-477D375CFA36}"/>
              </a:ext>
            </a:extLst>
          </p:cNvPr>
          <p:cNvSpPr>
            <a:spLocks noGrp="1"/>
          </p:cNvSpPr>
          <p:nvPr>
            <p:ph type="pic" idx="1"/>
          </p:nvPr>
        </p:nvSpPr>
        <p:spPr>
          <a:xfrm>
            <a:off x="4211638" y="987425"/>
            <a:ext cx="5014912"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a:extLst>
              <a:ext uri="{FF2B5EF4-FFF2-40B4-BE49-F238E27FC236}">
                <a16:creationId xmlns:a16="http://schemas.microsoft.com/office/drawing/2014/main" id="{12FC59B3-680E-4374-86B6-2E82D57036AE}"/>
              </a:ext>
            </a:extLst>
          </p:cNvPr>
          <p:cNvSpPr>
            <a:spLocks noGrp="1"/>
          </p:cNvSpPr>
          <p:nvPr>
            <p:ph type="body" sz="half" idx="2"/>
          </p:nvPr>
        </p:nvSpPr>
        <p:spPr>
          <a:xfrm>
            <a:off x="682625" y="2057400"/>
            <a:ext cx="3194050"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Tree>
    <p:extLst>
      <p:ext uri="{BB962C8B-B14F-4D97-AF65-F5344CB8AC3E}">
        <p14:creationId xmlns:p14="http://schemas.microsoft.com/office/powerpoint/2010/main" val="30959966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www.digipot.net/"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1" name="Picture 7">
            <a:extLst>
              <a:ext uri="{FF2B5EF4-FFF2-40B4-BE49-F238E27FC236}">
                <a16:creationId xmlns:a16="http://schemas.microsoft.com/office/drawing/2014/main" id="{0B5F203C-16D3-4199-AC0F-47CA76782876}"/>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9056688" y="115888"/>
            <a:ext cx="709612"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32" name="Text Box 8">
            <a:extLst>
              <a:ext uri="{FF2B5EF4-FFF2-40B4-BE49-F238E27FC236}">
                <a16:creationId xmlns:a16="http://schemas.microsoft.com/office/drawing/2014/main" id="{740A8969-CB4F-4149-9A20-997A01F060B0}"/>
              </a:ext>
            </a:extLst>
          </p:cNvPr>
          <p:cNvSpPr txBox="1">
            <a:spLocks noChangeArrowheads="1"/>
          </p:cNvSpPr>
          <p:nvPr userDrawn="1"/>
        </p:nvSpPr>
        <p:spPr bwMode="auto">
          <a:xfrm>
            <a:off x="0" y="6643688"/>
            <a:ext cx="30448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a:t>Copyright©2010 </a:t>
            </a:r>
            <a:r>
              <a:rPr lang="en-US" altLang="ja-JP" sz="800" b="1">
                <a:hlinkClick r:id="rId14"/>
              </a:rPr>
              <a:t>http://www.digipot.net</a:t>
            </a:r>
            <a:r>
              <a:rPr lang="en-US" altLang="ja-JP" sz="800" b="1"/>
              <a:t> All rights reserved. </a:t>
            </a:r>
          </a:p>
        </p:txBody>
      </p:sp>
      <p:sp>
        <p:nvSpPr>
          <p:cNvPr id="1034" name="Rectangle 10">
            <a:extLst>
              <a:ext uri="{FF2B5EF4-FFF2-40B4-BE49-F238E27FC236}">
                <a16:creationId xmlns:a16="http://schemas.microsoft.com/office/drawing/2014/main" id="{3CEF19B3-F760-4A8C-AA58-A61DEA204556}"/>
              </a:ext>
            </a:extLst>
          </p:cNvPr>
          <p:cNvSpPr>
            <a:spLocks noGrp="1" noChangeArrowheads="1"/>
          </p:cNvSpPr>
          <p:nvPr>
            <p:ph type="title"/>
          </p:nvPr>
        </p:nvSpPr>
        <p:spPr bwMode="auto">
          <a:xfrm>
            <a:off x="128588" y="115888"/>
            <a:ext cx="5240337"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35" name="Rectangle 11">
            <a:extLst>
              <a:ext uri="{FF2B5EF4-FFF2-40B4-BE49-F238E27FC236}">
                <a16:creationId xmlns:a16="http://schemas.microsoft.com/office/drawing/2014/main" id="{3C5DC6FF-2686-4C10-901B-2C390443AA7E}"/>
              </a:ext>
            </a:extLst>
          </p:cNvPr>
          <p:cNvSpPr>
            <a:spLocks noChangeArrowheads="1"/>
          </p:cNvSpPr>
          <p:nvPr userDrawn="1"/>
        </p:nvSpPr>
        <p:spPr bwMode="auto">
          <a:xfrm>
            <a:off x="415925" y="836613"/>
            <a:ext cx="9074150" cy="5472112"/>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spcBef>
          <a:spcPct val="0"/>
        </a:spcBef>
        <a:spcAft>
          <a:spcPct val="0"/>
        </a:spcAft>
        <a:defRPr kumimoji="1" sz="2400" b="1" kern="1200">
          <a:solidFill>
            <a:schemeClr val="tx2"/>
          </a:solidFill>
          <a:latin typeface="+mj-lt"/>
          <a:ea typeface="+mj-ea"/>
          <a:cs typeface="+mj-cs"/>
        </a:defRPr>
      </a:lvl1pPr>
      <a:lvl2pPr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2pPr>
      <a:lvl3pPr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3pPr>
      <a:lvl4pPr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4pPr>
      <a:lvl5pPr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5pPr>
      <a:lvl6pPr marL="457200"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6pPr>
      <a:lvl7pPr marL="914400"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7pPr>
      <a:lvl8pPr marL="1371600"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8pPr>
      <a:lvl9pPr marL="1828800"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82" name="Rectangle 26">
            <a:extLst>
              <a:ext uri="{FF2B5EF4-FFF2-40B4-BE49-F238E27FC236}">
                <a16:creationId xmlns:a16="http://schemas.microsoft.com/office/drawing/2014/main" id="{F7CC3DD0-492E-4B92-9721-52A9CB76E1F9}"/>
              </a:ext>
            </a:extLst>
          </p:cNvPr>
          <p:cNvSpPr>
            <a:spLocks noGrp="1" noChangeArrowheads="1"/>
          </p:cNvSpPr>
          <p:nvPr>
            <p:ph type="title"/>
          </p:nvPr>
        </p:nvSpPr>
        <p:spPr>
          <a:noFill/>
          <a:ln/>
        </p:spPr>
        <p:txBody>
          <a:bodyPr/>
          <a:lstStyle/>
          <a:p>
            <a:r>
              <a:rPr lang="ja-JP" altLang="en-US"/>
              <a:t>手順説明（３手順</a:t>
            </a:r>
            <a:r>
              <a:rPr lang="en-US" altLang="ja-JP"/>
              <a:t>×</a:t>
            </a:r>
            <a:r>
              <a:rPr lang="ja-JP" altLang="en-US"/>
              <a:t>画像有り）</a:t>
            </a:r>
          </a:p>
        </p:txBody>
      </p:sp>
      <p:sp>
        <p:nvSpPr>
          <p:cNvPr id="19485" name="AutoShape 29">
            <a:extLst>
              <a:ext uri="{FF2B5EF4-FFF2-40B4-BE49-F238E27FC236}">
                <a16:creationId xmlns:a16="http://schemas.microsoft.com/office/drawing/2014/main" id="{08B2C939-CED9-46BA-9900-B837627F8E0B}"/>
              </a:ext>
            </a:extLst>
          </p:cNvPr>
          <p:cNvSpPr>
            <a:spLocks noChangeArrowheads="1"/>
          </p:cNvSpPr>
          <p:nvPr/>
        </p:nvSpPr>
        <p:spPr bwMode="auto">
          <a:xfrm>
            <a:off x="415925" y="836613"/>
            <a:ext cx="2736850" cy="5472112"/>
          </a:xfrm>
          <a:prstGeom prst="roundRect">
            <a:avLst>
              <a:gd name="adj" fmla="val 9005"/>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486" name="AutoShape 30">
            <a:extLst>
              <a:ext uri="{FF2B5EF4-FFF2-40B4-BE49-F238E27FC236}">
                <a16:creationId xmlns:a16="http://schemas.microsoft.com/office/drawing/2014/main" id="{A6BAD4D8-F4CC-4EF7-AD6C-65C665A71F21}"/>
              </a:ext>
            </a:extLst>
          </p:cNvPr>
          <p:cNvSpPr>
            <a:spLocks noChangeArrowheads="1"/>
          </p:cNvSpPr>
          <p:nvPr/>
        </p:nvSpPr>
        <p:spPr bwMode="auto">
          <a:xfrm>
            <a:off x="463550" y="876300"/>
            <a:ext cx="2643188" cy="5392738"/>
          </a:xfrm>
          <a:prstGeom prst="roundRect">
            <a:avLst>
              <a:gd name="adj" fmla="val 8208"/>
            </a:avLst>
          </a:prstGeom>
          <a:gradFill rotWithShape="1">
            <a:gsLst>
              <a:gs pos="0">
                <a:schemeClr val="accent1"/>
              </a:gs>
              <a:gs pos="100000">
                <a:srgbClr val="6699FF"/>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489" name="Text Box 33">
            <a:extLst>
              <a:ext uri="{FF2B5EF4-FFF2-40B4-BE49-F238E27FC236}">
                <a16:creationId xmlns:a16="http://schemas.microsoft.com/office/drawing/2014/main" id="{2557681A-A57F-42D1-AC0E-213D5D0AC131}"/>
              </a:ext>
            </a:extLst>
          </p:cNvPr>
          <p:cNvSpPr txBox="1">
            <a:spLocks noChangeArrowheads="1"/>
          </p:cNvSpPr>
          <p:nvPr/>
        </p:nvSpPr>
        <p:spPr bwMode="auto">
          <a:xfrm>
            <a:off x="560388" y="1916113"/>
            <a:ext cx="2447925" cy="2081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19491" name="Rectangle 35" descr="右上がり対角線 (反転)">
            <a:extLst>
              <a:ext uri="{FF2B5EF4-FFF2-40B4-BE49-F238E27FC236}">
                <a16:creationId xmlns:a16="http://schemas.microsoft.com/office/drawing/2014/main" id="{7035D66B-D762-4220-9E9B-6626D2569DEA}"/>
              </a:ext>
            </a:extLst>
          </p:cNvPr>
          <p:cNvSpPr>
            <a:spLocks noChangeArrowheads="1"/>
          </p:cNvSpPr>
          <p:nvPr/>
        </p:nvSpPr>
        <p:spPr bwMode="auto">
          <a:xfrm>
            <a:off x="560388" y="4221163"/>
            <a:ext cx="2447925" cy="1871662"/>
          </a:xfrm>
          <a:prstGeom prst="rect">
            <a:avLst/>
          </a:prstGeom>
          <a:pattFill prst="dkUpDiag">
            <a:fgClr>
              <a:schemeClr val="bg2">
                <a:alpha val="50000"/>
              </a:schemeClr>
            </a:fgClr>
            <a:bgClr>
              <a:schemeClr val="bg1">
                <a:alpha val="50000"/>
              </a:schemeClr>
            </a:bgClr>
          </a:pattFill>
          <a:ln w="63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b="1">
                <a:latin typeface="メイリオ" panose="020B0604030504040204" pitchFamily="50" charset="-128"/>
                <a:ea typeface="メイリオ" panose="020B0604030504040204" pitchFamily="50" charset="-128"/>
              </a:rPr>
              <a:t>写真</a:t>
            </a:r>
          </a:p>
          <a:p>
            <a:pPr algn="ctr"/>
            <a:r>
              <a:rPr lang="en-US" altLang="ja-JP" b="1">
                <a:latin typeface="メイリオ" panose="020B0604030504040204" pitchFamily="50" charset="-128"/>
                <a:ea typeface="メイリオ" panose="020B0604030504040204" pitchFamily="50" charset="-128"/>
              </a:rPr>
              <a:t>or</a:t>
            </a:r>
          </a:p>
          <a:p>
            <a:pPr algn="ctr"/>
            <a:r>
              <a:rPr lang="ja-JP" altLang="en-US" b="1">
                <a:latin typeface="メイリオ" panose="020B0604030504040204" pitchFamily="50" charset="-128"/>
                <a:ea typeface="メイリオ" panose="020B0604030504040204" pitchFamily="50" charset="-128"/>
              </a:rPr>
              <a:t>画像</a:t>
            </a:r>
          </a:p>
        </p:txBody>
      </p:sp>
      <p:sp>
        <p:nvSpPr>
          <p:cNvPr id="19498" name="AutoShape 42">
            <a:extLst>
              <a:ext uri="{FF2B5EF4-FFF2-40B4-BE49-F238E27FC236}">
                <a16:creationId xmlns:a16="http://schemas.microsoft.com/office/drawing/2014/main" id="{16191373-252B-4EA3-AF42-0B00FD0DA931}"/>
              </a:ext>
            </a:extLst>
          </p:cNvPr>
          <p:cNvSpPr>
            <a:spLocks noChangeArrowheads="1"/>
          </p:cNvSpPr>
          <p:nvPr/>
        </p:nvSpPr>
        <p:spPr bwMode="auto">
          <a:xfrm>
            <a:off x="488950" y="908050"/>
            <a:ext cx="2590800" cy="360363"/>
          </a:xfrm>
          <a:prstGeom prst="roundRect">
            <a:avLst>
              <a:gd name="adj" fmla="val 50000"/>
            </a:avLst>
          </a:prstGeom>
          <a:solidFill>
            <a:srgbClr val="6699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solidFill>
                  <a:schemeClr val="bg1"/>
                </a:solidFill>
                <a:latin typeface="Arial Black" panose="020B0A04020102020204" pitchFamily="34" charset="0"/>
              </a:rPr>
              <a:t>Step.1</a:t>
            </a:r>
          </a:p>
        </p:txBody>
      </p:sp>
      <p:sp>
        <p:nvSpPr>
          <p:cNvPr id="19504" name="Text Box 48">
            <a:extLst>
              <a:ext uri="{FF2B5EF4-FFF2-40B4-BE49-F238E27FC236}">
                <a16:creationId xmlns:a16="http://schemas.microsoft.com/office/drawing/2014/main" id="{1E598B78-EE19-4304-B850-7805B541A950}"/>
              </a:ext>
            </a:extLst>
          </p:cNvPr>
          <p:cNvSpPr txBox="1">
            <a:spLocks noChangeArrowheads="1"/>
          </p:cNvSpPr>
          <p:nvPr/>
        </p:nvSpPr>
        <p:spPr bwMode="auto">
          <a:xfrm>
            <a:off x="560388" y="1341438"/>
            <a:ext cx="24479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b="1">
                <a:ea typeface="メイリオ" panose="020B0604030504040204" pitchFamily="50" charset="-128"/>
              </a:rPr>
              <a:t>説明文のタイトル説明文のタイトル説明文のタイトル</a:t>
            </a:r>
          </a:p>
        </p:txBody>
      </p:sp>
      <p:sp>
        <p:nvSpPr>
          <p:cNvPr id="19511" name="AutoShape 55">
            <a:extLst>
              <a:ext uri="{FF2B5EF4-FFF2-40B4-BE49-F238E27FC236}">
                <a16:creationId xmlns:a16="http://schemas.microsoft.com/office/drawing/2014/main" id="{BD8AA58D-77F0-48F6-93EE-8226D6D45F02}"/>
              </a:ext>
            </a:extLst>
          </p:cNvPr>
          <p:cNvSpPr>
            <a:spLocks noChangeArrowheads="1"/>
          </p:cNvSpPr>
          <p:nvPr/>
        </p:nvSpPr>
        <p:spPr bwMode="auto">
          <a:xfrm>
            <a:off x="3584575" y="836613"/>
            <a:ext cx="2736850" cy="5472112"/>
          </a:xfrm>
          <a:prstGeom prst="roundRect">
            <a:avLst>
              <a:gd name="adj" fmla="val 9005"/>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512" name="AutoShape 56">
            <a:extLst>
              <a:ext uri="{FF2B5EF4-FFF2-40B4-BE49-F238E27FC236}">
                <a16:creationId xmlns:a16="http://schemas.microsoft.com/office/drawing/2014/main" id="{EF6E4C4A-4AA3-4A46-B0F1-82520267DCE9}"/>
              </a:ext>
            </a:extLst>
          </p:cNvPr>
          <p:cNvSpPr>
            <a:spLocks noChangeArrowheads="1"/>
          </p:cNvSpPr>
          <p:nvPr/>
        </p:nvSpPr>
        <p:spPr bwMode="auto">
          <a:xfrm>
            <a:off x="3632200" y="876300"/>
            <a:ext cx="2643188" cy="5392738"/>
          </a:xfrm>
          <a:prstGeom prst="roundRect">
            <a:avLst>
              <a:gd name="adj" fmla="val 8208"/>
            </a:avLst>
          </a:prstGeom>
          <a:gradFill rotWithShape="1">
            <a:gsLst>
              <a:gs pos="0">
                <a:schemeClr val="accent1"/>
              </a:gs>
              <a:gs pos="100000">
                <a:srgbClr val="6699FF"/>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513" name="Text Box 57">
            <a:extLst>
              <a:ext uri="{FF2B5EF4-FFF2-40B4-BE49-F238E27FC236}">
                <a16:creationId xmlns:a16="http://schemas.microsoft.com/office/drawing/2014/main" id="{886B0724-BB73-4931-A1A0-B3CFB6BC59AF}"/>
              </a:ext>
            </a:extLst>
          </p:cNvPr>
          <p:cNvSpPr txBox="1">
            <a:spLocks noChangeArrowheads="1"/>
          </p:cNvSpPr>
          <p:nvPr/>
        </p:nvSpPr>
        <p:spPr bwMode="auto">
          <a:xfrm>
            <a:off x="3729038" y="1916113"/>
            <a:ext cx="2447925" cy="2081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19514" name="Rectangle 58" descr="右上がり対角線 (反転)">
            <a:extLst>
              <a:ext uri="{FF2B5EF4-FFF2-40B4-BE49-F238E27FC236}">
                <a16:creationId xmlns:a16="http://schemas.microsoft.com/office/drawing/2014/main" id="{F76E573F-8C96-43A9-A2CC-DF6C3F510910}"/>
              </a:ext>
            </a:extLst>
          </p:cNvPr>
          <p:cNvSpPr>
            <a:spLocks noChangeArrowheads="1"/>
          </p:cNvSpPr>
          <p:nvPr/>
        </p:nvSpPr>
        <p:spPr bwMode="auto">
          <a:xfrm>
            <a:off x="3729038" y="4221163"/>
            <a:ext cx="2447925" cy="1871662"/>
          </a:xfrm>
          <a:prstGeom prst="rect">
            <a:avLst/>
          </a:prstGeom>
          <a:pattFill prst="dkUpDiag">
            <a:fgClr>
              <a:schemeClr val="bg2">
                <a:alpha val="50000"/>
              </a:schemeClr>
            </a:fgClr>
            <a:bgClr>
              <a:schemeClr val="bg1">
                <a:alpha val="50000"/>
              </a:schemeClr>
            </a:bgClr>
          </a:pattFill>
          <a:ln w="63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b="1">
                <a:latin typeface="メイリオ" panose="020B0604030504040204" pitchFamily="50" charset="-128"/>
                <a:ea typeface="メイリオ" panose="020B0604030504040204" pitchFamily="50" charset="-128"/>
              </a:rPr>
              <a:t>写真</a:t>
            </a:r>
          </a:p>
          <a:p>
            <a:pPr algn="ctr"/>
            <a:r>
              <a:rPr lang="en-US" altLang="ja-JP" b="1">
                <a:latin typeface="メイリオ" panose="020B0604030504040204" pitchFamily="50" charset="-128"/>
                <a:ea typeface="メイリオ" panose="020B0604030504040204" pitchFamily="50" charset="-128"/>
              </a:rPr>
              <a:t>or</a:t>
            </a:r>
          </a:p>
          <a:p>
            <a:pPr algn="ctr"/>
            <a:r>
              <a:rPr lang="ja-JP" altLang="en-US" b="1">
                <a:latin typeface="メイリオ" panose="020B0604030504040204" pitchFamily="50" charset="-128"/>
                <a:ea typeface="メイリオ" panose="020B0604030504040204" pitchFamily="50" charset="-128"/>
              </a:rPr>
              <a:t>画像</a:t>
            </a:r>
          </a:p>
        </p:txBody>
      </p:sp>
      <p:sp>
        <p:nvSpPr>
          <p:cNvPr id="19515" name="AutoShape 59">
            <a:extLst>
              <a:ext uri="{FF2B5EF4-FFF2-40B4-BE49-F238E27FC236}">
                <a16:creationId xmlns:a16="http://schemas.microsoft.com/office/drawing/2014/main" id="{416AE4BB-DD3D-459B-8FE8-C9808723B8CF}"/>
              </a:ext>
            </a:extLst>
          </p:cNvPr>
          <p:cNvSpPr>
            <a:spLocks noChangeArrowheads="1"/>
          </p:cNvSpPr>
          <p:nvPr/>
        </p:nvSpPr>
        <p:spPr bwMode="auto">
          <a:xfrm>
            <a:off x="3657600" y="908050"/>
            <a:ext cx="2590800" cy="360363"/>
          </a:xfrm>
          <a:prstGeom prst="roundRect">
            <a:avLst>
              <a:gd name="adj" fmla="val 50000"/>
            </a:avLst>
          </a:prstGeom>
          <a:solidFill>
            <a:srgbClr val="3366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solidFill>
                  <a:schemeClr val="bg1"/>
                </a:solidFill>
                <a:latin typeface="Arial Black" panose="020B0A04020102020204" pitchFamily="34" charset="0"/>
              </a:rPr>
              <a:t>Step.2</a:t>
            </a:r>
          </a:p>
        </p:txBody>
      </p:sp>
      <p:sp>
        <p:nvSpPr>
          <p:cNvPr id="19516" name="Text Box 60">
            <a:extLst>
              <a:ext uri="{FF2B5EF4-FFF2-40B4-BE49-F238E27FC236}">
                <a16:creationId xmlns:a16="http://schemas.microsoft.com/office/drawing/2014/main" id="{853C4285-E22C-4C4D-A657-EB2A4F26AF77}"/>
              </a:ext>
            </a:extLst>
          </p:cNvPr>
          <p:cNvSpPr txBox="1">
            <a:spLocks noChangeArrowheads="1"/>
          </p:cNvSpPr>
          <p:nvPr/>
        </p:nvSpPr>
        <p:spPr bwMode="auto">
          <a:xfrm>
            <a:off x="3729038" y="1341438"/>
            <a:ext cx="24479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b="1">
                <a:ea typeface="メイリオ" panose="020B0604030504040204" pitchFamily="50" charset="-128"/>
              </a:rPr>
              <a:t>説明文のタイトル説明文のタイトル説明文のタイトル</a:t>
            </a:r>
          </a:p>
        </p:txBody>
      </p:sp>
      <p:sp>
        <p:nvSpPr>
          <p:cNvPr id="19523" name="AutoShape 67">
            <a:extLst>
              <a:ext uri="{FF2B5EF4-FFF2-40B4-BE49-F238E27FC236}">
                <a16:creationId xmlns:a16="http://schemas.microsoft.com/office/drawing/2014/main" id="{65582758-3A81-4496-9716-454CFA620B3B}"/>
              </a:ext>
            </a:extLst>
          </p:cNvPr>
          <p:cNvSpPr>
            <a:spLocks noChangeArrowheads="1"/>
          </p:cNvSpPr>
          <p:nvPr/>
        </p:nvSpPr>
        <p:spPr bwMode="auto">
          <a:xfrm>
            <a:off x="6751638" y="836613"/>
            <a:ext cx="2736850" cy="5472112"/>
          </a:xfrm>
          <a:prstGeom prst="roundRect">
            <a:avLst>
              <a:gd name="adj" fmla="val 9005"/>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524" name="AutoShape 68">
            <a:extLst>
              <a:ext uri="{FF2B5EF4-FFF2-40B4-BE49-F238E27FC236}">
                <a16:creationId xmlns:a16="http://schemas.microsoft.com/office/drawing/2014/main" id="{C92CD5EC-A510-4C0B-8617-A4F091AFAEED}"/>
              </a:ext>
            </a:extLst>
          </p:cNvPr>
          <p:cNvSpPr>
            <a:spLocks noChangeArrowheads="1"/>
          </p:cNvSpPr>
          <p:nvPr/>
        </p:nvSpPr>
        <p:spPr bwMode="auto">
          <a:xfrm>
            <a:off x="6799263" y="876300"/>
            <a:ext cx="2643187" cy="5392738"/>
          </a:xfrm>
          <a:prstGeom prst="roundRect">
            <a:avLst>
              <a:gd name="adj" fmla="val 8208"/>
            </a:avLst>
          </a:prstGeom>
          <a:gradFill rotWithShape="1">
            <a:gsLst>
              <a:gs pos="0">
                <a:schemeClr val="accent1"/>
              </a:gs>
              <a:gs pos="100000">
                <a:srgbClr val="6699FF"/>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525" name="Text Box 69">
            <a:extLst>
              <a:ext uri="{FF2B5EF4-FFF2-40B4-BE49-F238E27FC236}">
                <a16:creationId xmlns:a16="http://schemas.microsoft.com/office/drawing/2014/main" id="{1E481397-F283-4CFD-8290-58CEF3D21D6A}"/>
              </a:ext>
            </a:extLst>
          </p:cNvPr>
          <p:cNvSpPr txBox="1">
            <a:spLocks noChangeArrowheads="1"/>
          </p:cNvSpPr>
          <p:nvPr/>
        </p:nvSpPr>
        <p:spPr bwMode="auto">
          <a:xfrm>
            <a:off x="6896100" y="1916113"/>
            <a:ext cx="2447925" cy="2081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19526" name="Rectangle 70" descr="右上がり対角線 (反転)">
            <a:extLst>
              <a:ext uri="{FF2B5EF4-FFF2-40B4-BE49-F238E27FC236}">
                <a16:creationId xmlns:a16="http://schemas.microsoft.com/office/drawing/2014/main" id="{231E80E7-BD08-4462-B2D5-FC845D07F25B}"/>
              </a:ext>
            </a:extLst>
          </p:cNvPr>
          <p:cNvSpPr>
            <a:spLocks noChangeArrowheads="1"/>
          </p:cNvSpPr>
          <p:nvPr/>
        </p:nvSpPr>
        <p:spPr bwMode="auto">
          <a:xfrm>
            <a:off x="6896100" y="4221163"/>
            <a:ext cx="2447925" cy="1871662"/>
          </a:xfrm>
          <a:prstGeom prst="rect">
            <a:avLst/>
          </a:prstGeom>
          <a:pattFill prst="dkUpDiag">
            <a:fgClr>
              <a:schemeClr val="bg2">
                <a:alpha val="50000"/>
              </a:schemeClr>
            </a:fgClr>
            <a:bgClr>
              <a:schemeClr val="bg1">
                <a:alpha val="50000"/>
              </a:schemeClr>
            </a:bgClr>
          </a:pattFill>
          <a:ln w="63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b="1">
                <a:latin typeface="メイリオ" panose="020B0604030504040204" pitchFamily="50" charset="-128"/>
                <a:ea typeface="メイリオ" panose="020B0604030504040204" pitchFamily="50" charset="-128"/>
              </a:rPr>
              <a:t>写真</a:t>
            </a:r>
          </a:p>
          <a:p>
            <a:pPr algn="ctr"/>
            <a:r>
              <a:rPr lang="en-US" altLang="ja-JP" b="1">
                <a:latin typeface="メイリオ" panose="020B0604030504040204" pitchFamily="50" charset="-128"/>
                <a:ea typeface="メイリオ" panose="020B0604030504040204" pitchFamily="50" charset="-128"/>
              </a:rPr>
              <a:t>or</a:t>
            </a:r>
          </a:p>
          <a:p>
            <a:pPr algn="ctr"/>
            <a:r>
              <a:rPr lang="ja-JP" altLang="en-US" b="1">
                <a:latin typeface="メイリオ" panose="020B0604030504040204" pitchFamily="50" charset="-128"/>
                <a:ea typeface="メイリオ" panose="020B0604030504040204" pitchFamily="50" charset="-128"/>
              </a:rPr>
              <a:t>画像</a:t>
            </a:r>
          </a:p>
        </p:txBody>
      </p:sp>
      <p:sp>
        <p:nvSpPr>
          <p:cNvPr id="19527" name="AutoShape 71">
            <a:extLst>
              <a:ext uri="{FF2B5EF4-FFF2-40B4-BE49-F238E27FC236}">
                <a16:creationId xmlns:a16="http://schemas.microsoft.com/office/drawing/2014/main" id="{42C0C71B-5EB2-413E-A7DF-7DEDF0C9EB41}"/>
              </a:ext>
            </a:extLst>
          </p:cNvPr>
          <p:cNvSpPr>
            <a:spLocks noChangeArrowheads="1"/>
          </p:cNvSpPr>
          <p:nvPr/>
        </p:nvSpPr>
        <p:spPr bwMode="auto">
          <a:xfrm>
            <a:off x="6824663" y="908050"/>
            <a:ext cx="2590800" cy="360363"/>
          </a:xfrm>
          <a:prstGeom prst="roundRect">
            <a:avLst>
              <a:gd name="adj" fmla="val 50000"/>
            </a:avLst>
          </a:prstGeom>
          <a:solidFill>
            <a:srgbClr val="0000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a:solidFill>
                  <a:schemeClr val="bg1"/>
                </a:solidFill>
                <a:latin typeface="Arial Black" panose="020B0A04020102020204" pitchFamily="34" charset="0"/>
              </a:rPr>
              <a:t>Step.3</a:t>
            </a:r>
          </a:p>
        </p:txBody>
      </p:sp>
      <p:sp>
        <p:nvSpPr>
          <p:cNvPr id="19528" name="Text Box 72">
            <a:extLst>
              <a:ext uri="{FF2B5EF4-FFF2-40B4-BE49-F238E27FC236}">
                <a16:creationId xmlns:a16="http://schemas.microsoft.com/office/drawing/2014/main" id="{491E6506-3006-417A-B490-ECBFD127A38F}"/>
              </a:ext>
            </a:extLst>
          </p:cNvPr>
          <p:cNvSpPr txBox="1">
            <a:spLocks noChangeArrowheads="1"/>
          </p:cNvSpPr>
          <p:nvPr/>
        </p:nvSpPr>
        <p:spPr bwMode="auto">
          <a:xfrm>
            <a:off x="6896100" y="1341438"/>
            <a:ext cx="24479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b="1">
                <a:ea typeface="メイリオ" panose="020B0604030504040204" pitchFamily="50" charset="-128"/>
              </a:rPr>
              <a:t>説明文のタイトル説明文のタイトル説明文のタイトル</a:t>
            </a:r>
          </a:p>
        </p:txBody>
      </p:sp>
      <p:sp>
        <p:nvSpPr>
          <p:cNvPr id="19529" name="AutoShape 73">
            <a:extLst>
              <a:ext uri="{FF2B5EF4-FFF2-40B4-BE49-F238E27FC236}">
                <a16:creationId xmlns:a16="http://schemas.microsoft.com/office/drawing/2014/main" id="{233DFBEA-FF4A-46F1-8E42-B555D51349FB}"/>
              </a:ext>
            </a:extLst>
          </p:cNvPr>
          <p:cNvSpPr>
            <a:spLocks noChangeArrowheads="1"/>
          </p:cNvSpPr>
          <p:nvPr/>
        </p:nvSpPr>
        <p:spPr bwMode="auto">
          <a:xfrm>
            <a:off x="3152775" y="2852738"/>
            <a:ext cx="431800" cy="1439862"/>
          </a:xfrm>
          <a:prstGeom prst="rightArrow">
            <a:avLst>
              <a:gd name="adj1" fmla="val 63444"/>
              <a:gd name="adj2" fmla="val 66014"/>
            </a:avLst>
          </a:prstGeom>
          <a:gradFill rotWithShape="1">
            <a:gsLst>
              <a:gs pos="0">
                <a:srgbClr val="66CCFF"/>
              </a:gs>
              <a:gs pos="100000">
                <a:srgbClr val="0066FF"/>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9530" name="AutoShape 74">
            <a:extLst>
              <a:ext uri="{FF2B5EF4-FFF2-40B4-BE49-F238E27FC236}">
                <a16:creationId xmlns:a16="http://schemas.microsoft.com/office/drawing/2014/main" id="{A43ABF05-1A9A-4288-BA16-9383C60CAC8F}"/>
              </a:ext>
            </a:extLst>
          </p:cNvPr>
          <p:cNvSpPr>
            <a:spLocks noChangeArrowheads="1"/>
          </p:cNvSpPr>
          <p:nvPr/>
        </p:nvSpPr>
        <p:spPr bwMode="auto">
          <a:xfrm>
            <a:off x="6321425" y="2852738"/>
            <a:ext cx="431800" cy="1439862"/>
          </a:xfrm>
          <a:prstGeom prst="rightArrow">
            <a:avLst>
              <a:gd name="adj1" fmla="val 63444"/>
              <a:gd name="adj2" fmla="val 66014"/>
            </a:avLst>
          </a:prstGeom>
          <a:gradFill rotWithShape="1">
            <a:gsLst>
              <a:gs pos="0">
                <a:srgbClr val="66CCFF"/>
              </a:gs>
              <a:gs pos="100000">
                <a:srgbClr val="0066FF"/>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E0D000C6-B7AF-43C7-86F5-E5014446C107}"/>
              </a:ext>
            </a:extLst>
          </p:cNvPr>
          <p:cNvSpPr>
            <a:spLocks noGrp="1" noChangeArrowheads="1"/>
          </p:cNvSpPr>
          <p:nvPr>
            <p:ph type="title"/>
          </p:nvPr>
        </p:nvSpPr>
        <p:spPr>
          <a:noFill/>
          <a:ln/>
        </p:spPr>
        <p:txBody>
          <a:bodyPr/>
          <a:lstStyle/>
          <a:p>
            <a:r>
              <a:rPr lang="ja-JP" altLang="en-US"/>
              <a:t>手順説明（６手順</a:t>
            </a:r>
            <a:r>
              <a:rPr lang="en-US" altLang="ja-JP"/>
              <a:t>×</a:t>
            </a:r>
            <a:r>
              <a:rPr lang="ja-JP" altLang="en-US"/>
              <a:t>３</a:t>
            </a:r>
            <a:r>
              <a:rPr lang="en-US" altLang="ja-JP"/>
              <a:t>D)</a:t>
            </a:r>
          </a:p>
        </p:txBody>
      </p:sp>
      <p:sp>
        <p:nvSpPr>
          <p:cNvPr id="27651" name="AutoShape 3">
            <a:extLst>
              <a:ext uri="{FF2B5EF4-FFF2-40B4-BE49-F238E27FC236}">
                <a16:creationId xmlns:a16="http://schemas.microsoft.com/office/drawing/2014/main" id="{E1260054-C676-4D47-BB6D-8C6530BA1E42}"/>
              </a:ext>
            </a:extLst>
          </p:cNvPr>
          <p:cNvSpPr>
            <a:spLocks noChangeArrowheads="1"/>
          </p:cNvSpPr>
          <p:nvPr/>
        </p:nvSpPr>
        <p:spPr bwMode="auto">
          <a:xfrm>
            <a:off x="200025" y="849313"/>
            <a:ext cx="2736850" cy="2447925"/>
          </a:xfrm>
          <a:prstGeom prst="roundRect">
            <a:avLst>
              <a:gd name="adj" fmla="val 8884"/>
            </a:avLst>
          </a:prstGeom>
          <a:gradFill rotWithShape="1">
            <a:gsLst>
              <a:gs pos="0">
                <a:srgbClr val="99CCFF"/>
              </a:gs>
              <a:gs pos="100000">
                <a:srgbClr val="CCFFFF"/>
              </a:gs>
            </a:gsLst>
            <a:lin ang="18900000" scaled="1"/>
          </a:gradFill>
          <a:ln w="9525">
            <a:round/>
            <a:headEnd/>
            <a:tailEnd/>
          </a:ln>
          <a:effectLst/>
          <a:scene3d>
            <a:camera prst="legacyPerspectiveFront">
              <a:rot lat="20099999" lon="1500000" rev="0"/>
            </a:camera>
            <a:lightRig rig="legacyFlat4" dir="b"/>
          </a:scene3d>
          <a:sp3d extrusionH="887400" prstMaterial="legacyMatte">
            <a:bevelT w="13500" h="13500" prst="angle"/>
            <a:bevelB w="13500" h="13500" prst="angle"/>
            <a:extrusionClr>
              <a:srgbClr val="99CCFF"/>
            </a:extrusionClr>
            <a:contourClr>
              <a:srgbClr val="99CCFF"/>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7652" name="AutoShape 4">
            <a:extLst>
              <a:ext uri="{FF2B5EF4-FFF2-40B4-BE49-F238E27FC236}">
                <a16:creationId xmlns:a16="http://schemas.microsoft.com/office/drawing/2014/main" id="{D9979128-7EE2-4CA4-8EA1-B34973BA583C}"/>
              </a:ext>
            </a:extLst>
          </p:cNvPr>
          <p:cNvSpPr>
            <a:spLocks noChangeArrowheads="1"/>
          </p:cNvSpPr>
          <p:nvPr/>
        </p:nvSpPr>
        <p:spPr bwMode="auto">
          <a:xfrm>
            <a:off x="415925" y="3573463"/>
            <a:ext cx="2736850" cy="2447925"/>
          </a:xfrm>
          <a:prstGeom prst="roundRect">
            <a:avLst>
              <a:gd name="adj" fmla="val 8884"/>
            </a:avLst>
          </a:prstGeom>
          <a:gradFill rotWithShape="1">
            <a:gsLst>
              <a:gs pos="0">
                <a:srgbClr val="99FF66"/>
              </a:gs>
              <a:gs pos="100000">
                <a:srgbClr val="CCFFCC"/>
              </a:gs>
            </a:gsLst>
            <a:lin ang="18900000" scaled="1"/>
          </a:gradFill>
          <a:ln w="9525">
            <a:round/>
            <a:headEnd/>
            <a:tailEnd/>
          </a:ln>
          <a:effectLst/>
          <a:scene3d>
            <a:camera prst="legacyPerspectiveFront">
              <a:rot lat="20099999" lon="1500000" rev="0"/>
            </a:camera>
            <a:lightRig rig="legacyFlat4" dir="b"/>
          </a:scene3d>
          <a:sp3d extrusionH="887400" prstMaterial="legacyMatte">
            <a:bevelT w="13500" h="13500" prst="angle"/>
            <a:bevelB w="13500" h="13500" prst="angle"/>
            <a:extrusionClr>
              <a:srgbClr val="99FF66"/>
            </a:extrusionClr>
            <a:contourClr>
              <a:srgbClr val="99FF66"/>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7653" name="AutoShape 5">
            <a:extLst>
              <a:ext uri="{FF2B5EF4-FFF2-40B4-BE49-F238E27FC236}">
                <a16:creationId xmlns:a16="http://schemas.microsoft.com/office/drawing/2014/main" id="{BD64318B-97D7-4D23-9AC4-596AF2B66606}"/>
              </a:ext>
            </a:extLst>
          </p:cNvPr>
          <p:cNvSpPr>
            <a:spLocks noChangeArrowheads="1"/>
          </p:cNvSpPr>
          <p:nvPr/>
        </p:nvSpPr>
        <p:spPr bwMode="auto">
          <a:xfrm>
            <a:off x="2936875" y="1570038"/>
            <a:ext cx="488950" cy="792162"/>
          </a:xfrm>
          <a:prstGeom prst="rightArrow">
            <a:avLst>
              <a:gd name="adj1" fmla="val 57963"/>
              <a:gd name="adj2" fmla="val 46986"/>
            </a:avLst>
          </a:prstGeom>
          <a:solidFill>
            <a:srgbClr val="969696"/>
          </a:solidFill>
          <a:ln w="9525">
            <a:miter lim="800000"/>
            <a:headEnd/>
            <a:tailEnd/>
          </a:ln>
          <a:effectLst/>
          <a:scene3d>
            <a:camera prst="legacyPerspectiveFront">
              <a:rot lat="20099999" lon="1500000" rev="0"/>
            </a:camera>
            <a:lightRig rig="legacyFlat4" dir="b"/>
          </a:scene3d>
          <a:sp3d extrusionH="176200" prstMaterial="legacyMatte">
            <a:bevelT w="13500" h="13500" prst="angle"/>
            <a:bevelB w="13500" h="13500" prst="angle"/>
            <a:extrusionClr>
              <a:srgbClr val="969696"/>
            </a:extrusionClr>
            <a:contourClr>
              <a:srgbClr val="969696"/>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7654" name="AutoShape 6">
            <a:extLst>
              <a:ext uri="{FF2B5EF4-FFF2-40B4-BE49-F238E27FC236}">
                <a16:creationId xmlns:a16="http://schemas.microsoft.com/office/drawing/2014/main" id="{87CDC005-EC15-4E8F-A7EF-4514E1C97723}"/>
              </a:ext>
            </a:extLst>
          </p:cNvPr>
          <p:cNvSpPr>
            <a:spLocks noChangeArrowheads="1"/>
          </p:cNvSpPr>
          <p:nvPr/>
        </p:nvSpPr>
        <p:spPr bwMode="auto">
          <a:xfrm>
            <a:off x="3152775" y="4365625"/>
            <a:ext cx="488950" cy="792163"/>
          </a:xfrm>
          <a:prstGeom prst="rightArrow">
            <a:avLst>
              <a:gd name="adj1" fmla="val 57963"/>
              <a:gd name="adj2" fmla="val 46986"/>
            </a:avLst>
          </a:prstGeom>
          <a:solidFill>
            <a:srgbClr val="969696"/>
          </a:solidFill>
          <a:ln w="9525">
            <a:miter lim="800000"/>
            <a:headEnd/>
            <a:tailEnd/>
          </a:ln>
          <a:effectLst/>
          <a:scene3d>
            <a:camera prst="legacyPerspectiveFront">
              <a:rot lat="20099999" lon="1500000" rev="0"/>
            </a:camera>
            <a:lightRig rig="legacyFlat4" dir="b"/>
          </a:scene3d>
          <a:sp3d extrusionH="176200" prstMaterial="legacyMatte">
            <a:bevelT w="13500" h="13500" prst="angle"/>
            <a:bevelB w="13500" h="13500" prst="angle"/>
            <a:extrusionClr>
              <a:srgbClr val="969696"/>
            </a:extrusionClr>
            <a:contourClr>
              <a:srgbClr val="969696"/>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7655" name="Text Box 7">
            <a:extLst>
              <a:ext uri="{FF2B5EF4-FFF2-40B4-BE49-F238E27FC236}">
                <a16:creationId xmlns:a16="http://schemas.microsoft.com/office/drawing/2014/main" id="{BC4A6DB9-8145-41E5-B6D0-03F3C8A6CE5A}"/>
              </a:ext>
            </a:extLst>
          </p:cNvPr>
          <p:cNvSpPr txBox="1">
            <a:spLocks noChangeArrowheads="1"/>
          </p:cNvSpPr>
          <p:nvPr/>
        </p:nvSpPr>
        <p:spPr bwMode="auto">
          <a:xfrm rot="-591949">
            <a:off x="415925" y="1111250"/>
            <a:ext cx="24479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i="1">
                <a:ea typeface="HGP創英角ｺﾞｼｯｸUB" panose="020B0900000000000000" pitchFamily="50" charset="-128"/>
                <a:cs typeface="メイリオ" panose="020B0604030504040204" pitchFamily="50" charset="-128"/>
              </a:rPr>
              <a:t>説明文のタイトル説明文のタイトル説明文のタイトル</a:t>
            </a:r>
          </a:p>
        </p:txBody>
      </p:sp>
      <p:sp>
        <p:nvSpPr>
          <p:cNvPr id="27656" name="Text Box 8">
            <a:extLst>
              <a:ext uri="{FF2B5EF4-FFF2-40B4-BE49-F238E27FC236}">
                <a16:creationId xmlns:a16="http://schemas.microsoft.com/office/drawing/2014/main" id="{0B02F5A3-A7AB-4735-9DF5-FDA907D7846B}"/>
              </a:ext>
            </a:extLst>
          </p:cNvPr>
          <p:cNvSpPr txBox="1">
            <a:spLocks noChangeArrowheads="1"/>
          </p:cNvSpPr>
          <p:nvPr/>
        </p:nvSpPr>
        <p:spPr bwMode="auto">
          <a:xfrm rot="-591949">
            <a:off x="631825" y="3848100"/>
            <a:ext cx="24479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i="1">
                <a:ea typeface="HGP創英角ｺﾞｼｯｸUB" panose="020B0900000000000000" pitchFamily="50" charset="-128"/>
                <a:cs typeface="メイリオ" panose="020B0604030504040204" pitchFamily="50" charset="-128"/>
              </a:rPr>
              <a:t>説明文のタイトル説明文のタイトル説明文のタイトル</a:t>
            </a:r>
          </a:p>
        </p:txBody>
      </p:sp>
      <p:sp>
        <p:nvSpPr>
          <p:cNvPr id="27657" name="AutoShape 9">
            <a:extLst>
              <a:ext uri="{FF2B5EF4-FFF2-40B4-BE49-F238E27FC236}">
                <a16:creationId xmlns:a16="http://schemas.microsoft.com/office/drawing/2014/main" id="{E1E9E873-5A3B-435E-9399-B172DAA074F4}"/>
              </a:ext>
            </a:extLst>
          </p:cNvPr>
          <p:cNvSpPr>
            <a:spLocks noChangeArrowheads="1"/>
          </p:cNvSpPr>
          <p:nvPr/>
        </p:nvSpPr>
        <p:spPr bwMode="auto">
          <a:xfrm>
            <a:off x="3224213" y="849313"/>
            <a:ext cx="2736850" cy="2447925"/>
          </a:xfrm>
          <a:prstGeom prst="roundRect">
            <a:avLst>
              <a:gd name="adj" fmla="val 8884"/>
            </a:avLst>
          </a:prstGeom>
          <a:gradFill rotWithShape="1">
            <a:gsLst>
              <a:gs pos="0">
                <a:srgbClr val="FFCC66"/>
              </a:gs>
              <a:gs pos="100000">
                <a:srgbClr val="FFFF99"/>
              </a:gs>
            </a:gsLst>
            <a:lin ang="18900000" scaled="1"/>
          </a:gradFill>
          <a:ln w="9525">
            <a:round/>
            <a:headEnd/>
            <a:tailEnd/>
          </a:ln>
          <a:effectLst/>
          <a:scene3d>
            <a:camera prst="legacyPerspectiveFront">
              <a:rot lat="20099999" lon="1500000" rev="0"/>
            </a:camera>
            <a:lightRig rig="legacyFlat4" dir="b"/>
          </a:scene3d>
          <a:sp3d extrusionH="887400" prstMaterial="legacyMatte">
            <a:bevelT w="13500" h="13500" prst="angle"/>
            <a:bevelB w="13500" h="13500" prst="angle"/>
            <a:extrusionClr>
              <a:srgbClr val="FFCC66"/>
            </a:extrusionClr>
            <a:contourClr>
              <a:srgbClr val="FFCC66"/>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7658" name="AutoShape 10">
            <a:extLst>
              <a:ext uri="{FF2B5EF4-FFF2-40B4-BE49-F238E27FC236}">
                <a16:creationId xmlns:a16="http://schemas.microsoft.com/office/drawing/2014/main" id="{3E064F81-A794-46D4-8948-0C539060717F}"/>
              </a:ext>
            </a:extLst>
          </p:cNvPr>
          <p:cNvSpPr>
            <a:spLocks noChangeArrowheads="1"/>
          </p:cNvSpPr>
          <p:nvPr/>
        </p:nvSpPr>
        <p:spPr bwMode="auto">
          <a:xfrm>
            <a:off x="5976938" y="1570038"/>
            <a:ext cx="488950" cy="792162"/>
          </a:xfrm>
          <a:prstGeom prst="rightArrow">
            <a:avLst>
              <a:gd name="adj1" fmla="val 57963"/>
              <a:gd name="adj2" fmla="val 46986"/>
            </a:avLst>
          </a:prstGeom>
          <a:solidFill>
            <a:srgbClr val="969696"/>
          </a:solidFill>
          <a:ln w="9525">
            <a:miter lim="800000"/>
            <a:headEnd/>
            <a:tailEnd/>
          </a:ln>
          <a:effectLst/>
          <a:scene3d>
            <a:camera prst="legacyPerspectiveFront">
              <a:rot lat="20099999" lon="1500000" rev="0"/>
            </a:camera>
            <a:lightRig rig="legacyFlat4" dir="b"/>
          </a:scene3d>
          <a:sp3d extrusionH="176200" prstMaterial="legacyMatte">
            <a:bevelT w="13500" h="13500" prst="angle"/>
            <a:bevelB w="13500" h="13500" prst="angle"/>
            <a:extrusionClr>
              <a:srgbClr val="969696"/>
            </a:extrusionClr>
            <a:contourClr>
              <a:srgbClr val="969696"/>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7659" name="Text Box 11">
            <a:extLst>
              <a:ext uri="{FF2B5EF4-FFF2-40B4-BE49-F238E27FC236}">
                <a16:creationId xmlns:a16="http://schemas.microsoft.com/office/drawing/2014/main" id="{83B48814-23E2-4398-AC96-036C645184D1}"/>
              </a:ext>
            </a:extLst>
          </p:cNvPr>
          <p:cNvSpPr txBox="1">
            <a:spLocks noChangeArrowheads="1"/>
          </p:cNvSpPr>
          <p:nvPr/>
        </p:nvSpPr>
        <p:spPr bwMode="auto">
          <a:xfrm rot="-591949">
            <a:off x="3441700" y="1111250"/>
            <a:ext cx="24479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i="1">
                <a:ea typeface="HGP創英角ｺﾞｼｯｸUB" panose="020B0900000000000000" pitchFamily="50" charset="-128"/>
                <a:cs typeface="メイリオ" panose="020B0604030504040204" pitchFamily="50" charset="-128"/>
              </a:rPr>
              <a:t>説明文のタイトル説明文のタイトル説明文のタイトル</a:t>
            </a:r>
          </a:p>
        </p:txBody>
      </p:sp>
      <p:sp>
        <p:nvSpPr>
          <p:cNvPr id="27660" name="AutoShape 12">
            <a:extLst>
              <a:ext uri="{FF2B5EF4-FFF2-40B4-BE49-F238E27FC236}">
                <a16:creationId xmlns:a16="http://schemas.microsoft.com/office/drawing/2014/main" id="{6B82F4F2-9722-468E-A089-A27AD56EA260}"/>
              </a:ext>
            </a:extLst>
          </p:cNvPr>
          <p:cNvSpPr>
            <a:spLocks noChangeArrowheads="1"/>
          </p:cNvSpPr>
          <p:nvPr/>
        </p:nvSpPr>
        <p:spPr bwMode="auto">
          <a:xfrm>
            <a:off x="6249988" y="836613"/>
            <a:ext cx="2736850" cy="2447925"/>
          </a:xfrm>
          <a:prstGeom prst="roundRect">
            <a:avLst>
              <a:gd name="adj" fmla="val 8884"/>
            </a:avLst>
          </a:prstGeom>
          <a:gradFill rotWithShape="1">
            <a:gsLst>
              <a:gs pos="0">
                <a:srgbClr val="FF99CC"/>
              </a:gs>
              <a:gs pos="100000">
                <a:srgbClr val="FFCCFF"/>
              </a:gs>
            </a:gsLst>
            <a:lin ang="18900000" scaled="1"/>
          </a:gradFill>
          <a:ln w="9525">
            <a:round/>
            <a:headEnd/>
            <a:tailEnd/>
          </a:ln>
          <a:effectLst/>
          <a:scene3d>
            <a:camera prst="legacyPerspectiveFront">
              <a:rot lat="20099999" lon="1500000" rev="0"/>
            </a:camera>
            <a:lightRig rig="legacyFlat4" dir="b"/>
          </a:scene3d>
          <a:sp3d extrusionH="887400" prstMaterial="legacyMatte">
            <a:bevelT w="13500" h="13500" prst="angle"/>
            <a:bevelB w="13500" h="13500" prst="angle"/>
            <a:extrusionClr>
              <a:srgbClr val="FF99CC"/>
            </a:extrusionClr>
            <a:contourClr>
              <a:srgbClr val="FF99CC"/>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7661" name="AutoShape 13">
            <a:extLst>
              <a:ext uri="{FF2B5EF4-FFF2-40B4-BE49-F238E27FC236}">
                <a16:creationId xmlns:a16="http://schemas.microsoft.com/office/drawing/2014/main" id="{E0330F21-E6E3-48C7-A84A-5C5E7B29D831}"/>
              </a:ext>
            </a:extLst>
          </p:cNvPr>
          <p:cNvSpPr>
            <a:spLocks noChangeArrowheads="1"/>
          </p:cNvSpPr>
          <p:nvPr/>
        </p:nvSpPr>
        <p:spPr bwMode="auto">
          <a:xfrm>
            <a:off x="8985250" y="1570038"/>
            <a:ext cx="488950" cy="792162"/>
          </a:xfrm>
          <a:prstGeom prst="rightArrow">
            <a:avLst>
              <a:gd name="adj1" fmla="val 57963"/>
              <a:gd name="adj2" fmla="val 46986"/>
            </a:avLst>
          </a:prstGeom>
          <a:solidFill>
            <a:srgbClr val="969696"/>
          </a:solidFill>
          <a:ln w="9525">
            <a:miter lim="800000"/>
            <a:headEnd/>
            <a:tailEnd/>
          </a:ln>
          <a:effectLst/>
          <a:scene3d>
            <a:camera prst="legacyPerspectiveFront">
              <a:rot lat="20099999" lon="1500000" rev="0"/>
            </a:camera>
            <a:lightRig rig="legacyFlat4" dir="b"/>
          </a:scene3d>
          <a:sp3d extrusionH="176200" prstMaterial="legacyMatte">
            <a:bevelT w="13500" h="13500" prst="angle"/>
            <a:bevelB w="13500" h="13500" prst="angle"/>
            <a:extrusionClr>
              <a:srgbClr val="969696"/>
            </a:extrusionClr>
            <a:contourClr>
              <a:srgbClr val="969696"/>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7662" name="Text Box 14">
            <a:extLst>
              <a:ext uri="{FF2B5EF4-FFF2-40B4-BE49-F238E27FC236}">
                <a16:creationId xmlns:a16="http://schemas.microsoft.com/office/drawing/2014/main" id="{C0E3D6F7-C47B-484B-8389-0F30019D3F1D}"/>
              </a:ext>
            </a:extLst>
          </p:cNvPr>
          <p:cNvSpPr txBox="1">
            <a:spLocks noChangeArrowheads="1"/>
          </p:cNvSpPr>
          <p:nvPr/>
        </p:nvSpPr>
        <p:spPr bwMode="auto">
          <a:xfrm rot="-591949">
            <a:off x="6465888" y="1111250"/>
            <a:ext cx="24479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i="1">
                <a:ea typeface="HGP創英角ｺﾞｼｯｸUB" panose="020B0900000000000000" pitchFamily="50" charset="-128"/>
                <a:cs typeface="メイリオ" panose="020B0604030504040204" pitchFamily="50" charset="-128"/>
              </a:rPr>
              <a:t>説明文のタイトル説明文のタイトル説明文のタイトル</a:t>
            </a:r>
          </a:p>
        </p:txBody>
      </p:sp>
      <p:sp>
        <p:nvSpPr>
          <p:cNvPr id="27663" name="AutoShape 15">
            <a:extLst>
              <a:ext uri="{FF2B5EF4-FFF2-40B4-BE49-F238E27FC236}">
                <a16:creationId xmlns:a16="http://schemas.microsoft.com/office/drawing/2014/main" id="{432E7E3C-D7E1-4552-94BF-9FB7615C986D}"/>
              </a:ext>
            </a:extLst>
          </p:cNvPr>
          <p:cNvSpPr>
            <a:spLocks noChangeArrowheads="1"/>
          </p:cNvSpPr>
          <p:nvPr/>
        </p:nvSpPr>
        <p:spPr bwMode="auto">
          <a:xfrm>
            <a:off x="3440113" y="3573463"/>
            <a:ext cx="2736850" cy="2447925"/>
          </a:xfrm>
          <a:prstGeom prst="roundRect">
            <a:avLst>
              <a:gd name="adj" fmla="val 8884"/>
            </a:avLst>
          </a:prstGeom>
          <a:gradFill rotWithShape="1">
            <a:gsLst>
              <a:gs pos="0">
                <a:srgbClr val="9999FF"/>
              </a:gs>
              <a:gs pos="100000">
                <a:srgbClr val="CCCCFF"/>
              </a:gs>
            </a:gsLst>
            <a:lin ang="18900000" scaled="1"/>
          </a:gradFill>
          <a:ln w="9525">
            <a:round/>
            <a:headEnd/>
            <a:tailEnd/>
          </a:ln>
          <a:effectLst/>
          <a:scene3d>
            <a:camera prst="legacyPerspectiveFront">
              <a:rot lat="20099999" lon="1500000" rev="0"/>
            </a:camera>
            <a:lightRig rig="legacyFlat4" dir="b"/>
          </a:scene3d>
          <a:sp3d extrusionH="887400" prstMaterial="legacyMatte">
            <a:bevelT w="13500" h="13500" prst="angle"/>
            <a:bevelB w="13500" h="13500" prst="angle"/>
            <a:extrusionClr>
              <a:srgbClr val="9999FF"/>
            </a:extrusionClr>
            <a:contourClr>
              <a:srgbClr val="9999FF"/>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7664" name="AutoShape 16">
            <a:extLst>
              <a:ext uri="{FF2B5EF4-FFF2-40B4-BE49-F238E27FC236}">
                <a16:creationId xmlns:a16="http://schemas.microsoft.com/office/drawing/2014/main" id="{0D273D4B-A87F-49F3-8F62-6847FAA00F42}"/>
              </a:ext>
            </a:extLst>
          </p:cNvPr>
          <p:cNvSpPr>
            <a:spLocks noChangeArrowheads="1"/>
          </p:cNvSpPr>
          <p:nvPr/>
        </p:nvSpPr>
        <p:spPr bwMode="auto">
          <a:xfrm>
            <a:off x="6192838" y="4365625"/>
            <a:ext cx="488950" cy="792163"/>
          </a:xfrm>
          <a:prstGeom prst="rightArrow">
            <a:avLst>
              <a:gd name="adj1" fmla="val 57963"/>
              <a:gd name="adj2" fmla="val 46986"/>
            </a:avLst>
          </a:prstGeom>
          <a:solidFill>
            <a:srgbClr val="969696"/>
          </a:solidFill>
          <a:ln w="9525">
            <a:miter lim="800000"/>
            <a:headEnd/>
            <a:tailEnd/>
          </a:ln>
          <a:effectLst/>
          <a:scene3d>
            <a:camera prst="legacyPerspectiveFront">
              <a:rot lat="20099999" lon="1500000" rev="0"/>
            </a:camera>
            <a:lightRig rig="legacyFlat4" dir="b"/>
          </a:scene3d>
          <a:sp3d extrusionH="176200" prstMaterial="legacyMatte">
            <a:bevelT w="13500" h="13500" prst="angle"/>
            <a:bevelB w="13500" h="13500" prst="angle"/>
            <a:extrusionClr>
              <a:srgbClr val="969696"/>
            </a:extrusionClr>
            <a:contourClr>
              <a:srgbClr val="969696"/>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7665" name="Text Box 17">
            <a:extLst>
              <a:ext uri="{FF2B5EF4-FFF2-40B4-BE49-F238E27FC236}">
                <a16:creationId xmlns:a16="http://schemas.microsoft.com/office/drawing/2014/main" id="{FF19C148-5426-4ED2-92AF-762B63FB5D67}"/>
              </a:ext>
            </a:extLst>
          </p:cNvPr>
          <p:cNvSpPr txBox="1">
            <a:spLocks noChangeArrowheads="1"/>
          </p:cNvSpPr>
          <p:nvPr/>
        </p:nvSpPr>
        <p:spPr bwMode="auto">
          <a:xfrm rot="-591949">
            <a:off x="3657600" y="3848100"/>
            <a:ext cx="24479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i="1">
                <a:ea typeface="HGP創英角ｺﾞｼｯｸUB" panose="020B0900000000000000" pitchFamily="50" charset="-128"/>
                <a:cs typeface="メイリオ" panose="020B0604030504040204" pitchFamily="50" charset="-128"/>
              </a:rPr>
              <a:t>説明文のタイトル説明文のタイトル説明文のタイトル</a:t>
            </a:r>
          </a:p>
        </p:txBody>
      </p:sp>
      <p:sp>
        <p:nvSpPr>
          <p:cNvPr id="27666" name="AutoShape 18">
            <a:extLst>
              <a:ext uri="{FF2B5EF4-FFF2-40B4-BE49-F238E27FC236}">
                <a16:creationId xmlns:a16="http://schemas.microsoft.com/office/drawing/2014/main" id="{2B5A5AEE-F698-4E8B-AD42-E91C69E421DF}"/>
              </a:ext>
            </a:extLst>
          </p:cNvPr>
          <p:cNvSpPr>
            <a:spLocks noChangeArrowheads="1"/>
          </p:cNvSpPr>
          <p:nvPr/>
        </p:nvSpPr>
        <p:spPr bwMode="auto">
          <a:xfrm>
            <a:off x="6465888" y="3573463"/>
            <a:ext cx="2736850" cy="2447925"/>
          </a:xfrm>
          <a:prstGeom prst="roundRect">
            <a:avLst>
              <a:gd name="adj" fmla="val 8884"/>
            </a:avLst>
          </a:prstGeom>
          <a:gradFill rotWithShape="1">
            <a:gsLst>
              <a:gs pos="0">
                <a:srgbClr val="CCCC00"/>
              </a:gs>
              <a:gs pos="100000">
                <a:srgbClr val="FFFF66"/>
              </a:gs>
            </a:gsLst>
            <a:lin ang="18900000" scaled="1"/>
          </a:gradFill>
          <a:ln w="9525">
            <a:round/>
            <a:headEnd/>
            <a:tailEnd/>
          </a:ln>
          <a:effectLst/>
          <a:scene3d>
            <a:camera prst="legacyPerspectiveFront">
              <a:rot lat="20099999" lon="1500000" rev="0"/>
            </a:camera>
            <a:lightRig rig="legacyFlat4" dir="b"/>
          </a:scene3d>
          <a:sp3d extrusionH="887400" prstMaterial="legacyMatte">
            <a:bevelT w="13500" h="13500" prst="angle"/>
            <a:bevelB w="13500" h="13500" prst="angle"/>
            <a:extrusionClr>
              <a:srgbClr val="CCCC00"/>
            </a:extrusionClr>
            <a:contourClr>
              <a:srgbClr val="CCCC0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7667" name="Text Box 19">
            <a:extLst>
              <a:ext uri="{FF2B5EF4-FFF2-40B4-BE49-F238E27FC236}">
                <a16:creationId xmlns:a16="http://schemas.microsoft.com/office/drawing/2014/main" id="{D8CF2BC1-45A1-4914-AC23-C6E5DDCE7C6D}"/>
              </a:ext>
            </a:extLst>
          </p:cNvPr>
          <p:cNvSpPr txBox="1">
            <a:spLocks noChangeArrowheads="1"/>
          </p:cNvSpPr>
          <p:nvPr/>
        </p:nvSpPr>
        <p:spPr bwMode="auto">
          <a:xfrm rot="-591949">
            <a:off x="6681788" y="3848100"/>
            <a:ext cx="24479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i="1">
                <a:ea typeface="HGP創英角ｺﾞｼｯｸUB" panose="020B0900000000000000" pitchFamily="50" charset="-128"/>
                <a:cs typeface="メイリオ" panose="020B0604030504040204" pitchFamily="50" charset="-128"/>
              </a:rPr>
              <a:t>説明文のタイトル説明文のタイトル説明文のタイトル</a:t>
            </a:r>
          </a:p>
        </p:txBody>
      </p:sp>
      <p:sp>
        <p:nvSpPr>
          <p:cNvPr id="27668" name="Text Box 20">
            <a:extLst>
              <a:ext uri="{FF2B5EF4-FFF2-40B4-BE49-F238E27FC236}">
                <a16:creationId xmlns:a16="http://schemas.microsoft.com/office/drawing/2014/main" id="{99354413-CF6F-4B3C-BB4F-8A1D933D9343}"/>
              </a:ext>
            </a:extLst>
          </p:cNvPr>
          <p:cNvSpPr txBox="1">
            <a:spLocks noChangeArrowheads="1"/>
          </p:cNvSpPr>
          <p:nvPr/>
        </p:nvSpPr>
        <p:spPr bwMode="auto">
          <a:xfrm rot="-576640">
            <a:off x="560388" y="1722438"/>
            <a:ext cx="2305050" cy="116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i="1">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a:t>
            </a:r>
          </a:p>
        </p:txBody>
      </p:sp>
      <p:sp>
        <p:nvSpPr>
          <p:cNvPr id="27669" name="Text Box 21">
            <a:extLst>
              <a:ext uri="{FF2B5EF4-FFF2-40B4-BE49-F238E27FC236}">
                <a16:creationId xmlns:a16="http://schemas.microsoft.com/office/drawing/2014/main" id="{2A9A3022-1DA5-4264-B722-0158390D3A09}"/>
              </a:ext>
            </a:extLst>
          </p:cNvPr>
          <p:cNvSpPr txBox="1">
            <a:spLocks noChangeArrowheads="1"/>
          </p:cNvSpPr>
          <p:nvPr/>
        </p:nvSpPr>
        <p:spPr bwMode="auto">
          <a:xfrm rot="-576640">
            <a:off x="3584575" y="1700213"/>
            <a:ext cx="2305050" cy="116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i="1">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a:t>
            </a:r>
          </a:p>
        </p:txBody>
      </p:sp>
      <p:sp>
        <p:nvSpPr>
          <p:cNvPr id="27670" name="Text Box 22">
            <a:extLst>
              <a:ext uri="{FF2B5EF4-FFF2-40B4-BE49-F238E27FC236}">
                <a16:creationId xmlns:a16="http://schemas.microsoft.com/office/drawing/2014/main" id="{E0B731F8-9B01-4D08-89A6-45C26D5B7750}"/>
              </a:ext>
            </a:extLst>
          </p:cNvPr>
          <p:cNvSpPr txBox="1">
            <a:spLocks noChangeArrowheads="1"/>
          </p:cNvSpPr>
          <p:nvPr/>
        </p:nvSpPr>
        <p:spPr bwMode="auto">
          <a:xfrm rot="-576640">
            <a:off x="6608763" y="1684338"/>
            <a:ext cx="2305050" cy="116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i="1">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a:t>
            </a:r>
          </a:p>
        </p:txBody>
      </p:sp>
      <p:sp>
        <p:nvSpPr>
          <p:cNvPr id="27671" name="Text Box 23">
            <a:extLst>
              <a:ext uri="{FF2B5EF4-FFF2-40B4-BE49-F238E27FC236}">
                <a16:creationId xmlns:a16="http://schemas.microsoft.com/office/drawing/2014/main" id="{E9595AE0-10F5-4784-9DF4-875467452F56}"/>
              </a:ext>
            </a:extLst>
          </p:cNvPr>
          <p:cNvSpPr txBox="1">
            <a:spLocks noChangeArrowheads="1"/>
          </p:cNvSpPr>
          <p:nvPr/>
        </p:nvSpPr>
        <p:spPr bwMode="auto">
          <a:xfrm rot="-576640">
            <a:off x="776288" y="4475163"/>
            <a:ext cx="2305050" cy="116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i="1">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a:t>
            </a:r>
          </a:p>
        </p:txBody>
      </p:sp>
      <p:sp>
        <p:nvSpPr>
          <p:cNvPr id="27672" name="Text Box 24">
            <a:extLst>
              <a:ext uri="{FF2B5EF4-FFF2-40B4-BE49-F238E27FC236}">
                <a16:creationId xmlns:a16="http://schemas.microsoft.com/office/drawing/2014/main" id="{0239926B-0C9A-40FC-9496-0FEA939BCED2}"/>
              </a:ext>
            </a:extLst>
          </p:cNvPr>
          <p:cNvSpPr txBox="1">
            <a:spLocks noChangeArrowheads="1"/>
          </p:cNvSpPr>
          <p:nvPr/>
        </p:nvSpPr>
        <p:spPr bwMode="auto">
          <a:xfrm rot="-576640">
            <a:off x="3800475" y="4452938"/>
            <a:ext cx="2305050" cy="116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i="1">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a:t>
            </a:r>
          </a:p>
        </p:txBody>
      </p:sp>
      <p:sp>
        <p:nvSpPr>
          <p:cNvPr id="27673" name="Text Box 25">
            <a:extLst>
              <a:ext uri="{FF2B5EF4-FFF2-40B4-BE49-F238E27FC236}">
                <a16:creationId xmlns:a16="http://schemas.microsoft.com/office/drawing/2014/main" id="{5D752D0D-89F9-4FE3-A6F6-39F5DF4B03EA}"/>
              </a:ext>
            </a:extLst>
          </p:cNvPr>
          <p:cNvSpPr txBox="1">
            <a:spLocks noChangeArrowheads="1"/>
          </p:cNvSpPr>
          <p:nvPr/>
        </p:nvSpPr>
        <p:spPr bwMode="auto">
          <a:xfrm rot="-576640">
            <a:off x="6824663" y="4437063"/>
            <a:ext cx="2305050" cy="116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i="1">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61" name="Group 29">
            <a:extLst>
              <a:ext uri="{FF2B5EF4-FFF2-40B4-BE49-F238E27FC236}">
                <a16:creationId xmlns:a16="http://schemas.microsoft.com/office/drawing/2014/main" id="{5621B5A3-A72D-4C27-834E-649E7CB60415}"/>
              </a:ext>
            </a:extLst>
          </p:cNvPr>
          <p:cNvGrpSpPr>
            <a:grpSpLocks/>
          </p:cNvGrpSpPr>
          <p:nvPr/>
        </p:nvGrpSpPr>
        <p:grpSpPr bwMode="auto">
          <a:xfrm>
            <a:off x="7905750" y="1125538"/>
            <a:ext cx="1584325" cy="5183187"/>
            <a:chOff x="262" y="709"/>
            <a:chExt cx="998" cy="3265"/>
          </a:xfrm>
        </p:grpSpPr>
        <p:sp>
          <p:nvSpPr>
            <p:cNvPr id="18462" name="AutoShape 30">
              <a:extLst>
                <a:ext uri="{FF2B5EF4-FFF2-40B4-BE49-F238E27FC236}">
                  <a16:creationId xmlns:a16="http://schemas.microsoft.com/office/drawing/2014/main" id="{2B87D200-169D-4E70-BB7B-90EF39E3B763}"/>
                </a:ext>
              </a:extLst>
            </p:cNvPr>
            <p:cNvSpPr>
              <a:spLocks noChangeArrowheads="1"/>
            </p:cNvSpPr>
            <p:nvPr/>
          </p:nvSpPr>
          <p:spPr bwMode="auto">
            <a:xfrm>
              <a:off x="262" y="709"/>
              <a:ext cx="998" cy="3265"/>
            </a:xfrm>
            <a:prstGeom prst="roundRect">
              <a:avLst>
                <a:gd name="adj" fmla="val 9005"/>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63" name="AutoShape 31">
              <a:extLst>
                <a:ext uri="{FF2B5EF4-FFF2-40B4-BE49-F238E27FC236}">
                  <a16:creationId xmlns:a16="http://schemas.microsoft.com/office/drawing/2014/main" id="{F4375A0A-BE5A-4C0F-8EBF-167BA4459543}"/>
                </a:ext>
              </a:extLst>
            </p:cNvPr>
            <p:cNvSpPr>
              <a:spLocks noChangeArrowheads="1"/>
            </p:cNvSpPr>
            <p:nvPr/>
          </p:nvSpPr>
          <p:spPr bwMode="auto">
            <a:xfrm>
              <a:off x="288" y="736"/>
              <a:ext cx="947" cy="3213"/>
            </a:xfrm>
            <a:prstGeom prst="roundRect">
              <a:avLst>
                <a:gd name="adj" fmla="val 7495"/>
              </a:avLst>
            </a:prstGeom>
            <a:gradFill rotWithShape="1">
              <a:gsLst>
                <a:gs pos="0">
                  <a:schemeClr val="accent1"/>
                </a:gs>
                <a:gs pos="100000">
                  <a:srgbClr val="6699FF"/>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8449" name="AutoShape 17">
            <a:extLst>
              <a:ext uri="{FF2B5EF4-FFF2-40B4-BE49-F238E27FC236}">
                <a16:creationId xmlns:a16="http://schemas.microsoft.com/office/drawing/2014/main" id="{F00214D9-F7BB-43FF-8533-380A2920E73A}"/>
              </a:ext>
            </a:extLst>
          </p:cNvPr>
          <p:cNvSpPr>
            <a:spLocks noChangeArrowheads="1"/>
          </p:cNvSpPr>
          <p:nvPr/>
        </p:nvSpPr>
        <p:spPr bwMode="auto">
          <a:xfrm>
            <a:off x="7618413" y="2997200"/>
            <a:ext cx="431800" cy="1439863"/>
          </a:xfrm>
          <a:prstGeom prst="rightArrow">
            <a:avLst>
              <a:gd name="adj1" fmla="val 63444"/>
              <a:gd name="adj2" fmla="val 66014"/>
            </a:avLst>
          </a:prstGeom>
          <a:gradFill rotWithShape="1">
            <a:gsLst>
              <a:gs pos="0">
                <a:srgbClr val="66CCFF"/>
              </a:gs>
              <a:gs pos="100000">
                <a:srgbClr val="0066FF"/>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71" name="AutoShape 39">
            <a:extLst>
              <a:ext uri="{FF2B5EF4-FFF2-40B4-BE49-F238E27FC236}">
                <a16:creationId xmlns:a16="http://schemas.microsoft.com/office/drawing/2014/main" id="{24299657-C5FD-4142-88D2-6AF813B05490}"/>
              </a:ext>
            </a:extLst>
          </p:cNvPr>
          <p:cNvSpPr>
            <a:spLocks noChangeArrowheads="1"/>
          </p:cNvSpPr>
          <p:nvPr/>
        </p:nvSpPr>
        <p:spPr bwMode="auto">
          <a:xfrm>
            <a:off x="8121650" y="908050"/>
            <a:ext cx="1152525" cy="433388"/>
          </a:xfrm>
          <a:prstGeom prst="roundRect">
            <a:avLst>
              <a:gd name="adj" fmla="val 50000"/>
            </a:avLst>
          </a:prstGeom>
          <a:gradFill rotWithShape="1">
            <a:gsLst>
              <a:gs pos="0">
                <a:srgbClr val="969696"/>
              </a:gs>
              <a:gs pos="100000">
                <a:srgbClr val="969696">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solidFill>
                  <a:srgbClr val="FFFF66"/>
                </a:solidFill>
                <a:ea typeface="メイリオ" panose="020B0604030504040204" pitchFamily="50" charset="-128"/>
              </a:rPr>
              <a:t>手順⑤</a:t>
            </a:r>
          </a:p>
        </p:txBody>
      </p:sp>
      <p:sp>
        <p:nvSpPr>
          <p:cNvPr id="18477" name="Text Box 45">
            <a:extLst>
              <a:ext uri="{FF2B5EF4-FFF2-40B4-BE49-F238E27FC236}">
                <a16:creationId xmlns:a16="http://schemas.microsoft.com/office/drawing/2014/main" id="{A5945608-EE42-46F0-BE03-241DF1E9CA8B}"/>
              </a:ext>
            </a:extLst>
          </p:cNvPr>
          <p:cNvSpPr txBox="1">
            <a:spLocks noChangeArrowheads="1"/>
          </p:cNvSpPr>
          <p:nvPr/>
        </p:nvSpPr>
        <p:spPr bwMode="auto">
          <a:xfrm>
            <a:off x="8050213" y="3357563"/>
            <a:ext cx="1439862" cy="266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0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18482" name="Rectangle 50" descr="右上がり対角線 (反転)">
            <a:extLst>
              <a:ext uri="{FF2B5EF4-FFF2-40B4-BE49-F238E27FC236}">
                <a16:creationId xmlns:a16="http://schemas.microsoft.com/office/drawing/2014/main" id="{4C0F5DC1-3504-4497-BA24-33C2FB56D2E0}"/>
              </a:ext>
            </a:extLst>
          </p:cNvPr>
          <p:cNvSpPr>
            <a:spLocks noChangeArrowheads="1"/>
          </p:cNvSpPr>
          <p:nvPr/>
        </p:nvSpPr>
        <p:spPr bwMode="auto">
          <a:xfrm>
            <a:off x="8048625" y="1557338"/>
            <a:ext cx="1296988" cy="1655762"/>
          </a:xfrm>
          <a:prstGeom prst="rect">
            <a:avLst/>
          </a:prstGeom>
          <a:pattFill prst="dkUpDiag">
            <a:fgClr>
              <a:schemeClr val="bg2">
                <a:alpha val="50000"/>
              </a:schemeClr>
            </a:fgClr>
            <a:bgClr>
              <a:schemeClr val="bg1">
                <a:alpha val="50000"/>
              </a:schemeClr>
            </a:bgClr>
          </a:pattFill>
          <a:ln w="63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b="1">
                <a:latin typeface="メイリオ" panose="020B0604030504040204" pitchFamily="50" charset="-128"/>
                <a:ea typeface="メイリオ" panose="020B0604030504040204" pitchFamily="50" charset="-128"/>
              </a:rPr>
              <a:t>写真</a:t>
            </a:r>
          </a:p>
          <a:p>
            <a:pPr algn="ctr"/>
            <a:r>
              <a:rPr lang="en-US" altLang="ja-JP" b="1">
                <a:latin typeface="メイリオ" panose="020B0604030504040204" pitchFamily="50" charset="-128"/>
                <a:ea typeface="メイリオ" panose="020B0604030504040204" pitchFamily="50" charset="-128"/>
              </a:rPr>
              <a:t>or</a:t>
            </a:r>
          </a:p>
          <a:p>
            <a:pPr algn="ctr"/>
            <a:r>
              <a:rPr lang="ja-JP" altLang="en-US" b="1">
                <a:latin typeface="メイリオ" panose="020B0604030504040204" pitchFamily="50" charset="-128"/>
                <a:ea typeface="メイリオ" panose="020B0604030504040204" pitchFamily="50" charset="-128"/>
              </a:rPr>
              <a:t>画像</a:t>
            </a:r>
          </a:p>
        </p:txBody>
      </p:sp>
      <p:grpSp>
        <p:nvGrpSpPr>
          <p:cNvPr id="18455" name="Group 23">
            <a:extLst>
              <a:ext uri="{FF2B5EF4-FFF2-40B4-BE49-F238E27FC236}">
                <a16:creationId xmlns:a16="http://schemas.microsoft.com/office/drawing/2014/main" id="{099F2EE9-BE0C-4B4B-AE9E-C813B7CB3377}"/>
              </a:ext>
            </a:extLst>
          </p:cNvPr>
          <p:cNvGrpSpPr>
            <a:grpSpLocks/>
          </p:cNvGrpSpPr>
          <p:nvPr/>
        </p:nvGrpSpPr>
        <p:grpSpPr bwMode="auto">
          <a:xfrm>
            <a:off x="4160838" y="1125538"/>
            <a:ext cx="1584325" cy="5183187"/>
            <a:chOff x="262" y="709"/>
            <a:chExt cx="998" cy="3265"/>
          </a:xfrm>
        </p:grpSpPr>
        <p:sp>
          <p:nvSpPr>
            <p:cNvPr id="18456" name="AutoShape 24">
              <a:extLst>
                <a:ext uri="{FF2B5EF4-FFF2-40B4-BE49-F238E27FC236}">
                  <a16:creationId xmlns:a16="http://schemas.microsoft.com/office/drawing/2014/main" id="{D53115D6-B19F-4DEF-A545-7D8AF6B42780}"/>
                </a:ext>
              </a:extLst>
            </p:cNvPr>
            <p:cNvSpPr>
              <a:spLocks noChangeArrowheads="1"/>
            </p:cNvSpPr>
            <p:nvPr/>
          </p:nvSpPr>
          <p:spPr bwMode="auto">
            <a:xfrm>
              <a:off x="262" y="709"/>
              <a:ext cx="998" cy="3265"/>
            </a:xfrm>
            <a:prstGeom prst="roundRect">
              <a:avLst>
                <a:gd name="adj" fmla="val 9005"/>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57" name="AutoShape 25">
              <a:extLst>
                <a:ext uri="{FF2B5EF4-FFF2-40B4-BE49-F238E27FC236}">
                  <a16:creationId xmlns:a16="http://schemas.microsoft.com/office/drawing/2014/main" id="{B7FC92F1-7FAF-4E8D-97E1-546C78FA8CE2}"/>
                </a:ext>
              </a:extLst>
            </p:cNvPr>
            <p:cNvSpPr>
              <a:spLocks noChangeArrowheads="1"/>
            </p:cNvSpPr>
            <p:nvPr/>
          </p:nvSpPr>
          <p:spPr bwMode="auto">
            <a:xfrm>
              <a:off x="288" y="736"/>
              <a:ext cx="947" cy="3213"/>
            </a:xfrm>
            <a:prstGeom prst="roundRect">
              <a:avLst>
                <a:gd name="adj" fmla="val 7495"/>
              </a:avLst>
            </a:prstGeom>
            <a:gradFill rotWithShape="1">
              <a:gsLst>
                <a:gs pos="0">
                  <a:schemeClr val="accent1"/>
                </a:gs>
                <a:gs pos="100000">
                  <a:srgbClr val="6699FF"/>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grpSp>
        <p:nvGrpSpPr>
          <p:cNvPr id="18458" name="Group 26">
            <a:extLst>
              <a:ext uri="{FF2B5EF4-FFF2-40B4-BE49-F238E27FC236}">
                <a16:creationId xmlns:a16="http://schemas.microsoft.com/office/drawing/2014/main" id="{FA0678FE-2C76-4E5F-943B-D3EBC58691CE}"/>
              </a:ext>
            </a:extLst>
          </p:cNvPr>
          <p:cNvGrpSpPr>
            <a:grpSpLocks/>
          </p:cNvGrpSpPr>
          <p:nvPr/>
        </p:nvGrpSpPr>
        <p:grpSpPr bwMode="auto">
          <a:xfrm>
            <a:off x="6032500" y="1125538"/>
            <a:ext cx="1584325" cy="5183187"/>
            <a:chOff x="262" y="709"/>
            <a:chExt cx="998" cy="3265"/>
          </a:xfrm>
        </p:grpSpPr>
        <p:sp>
          <p:nvSpPr>
            <p:cNvPr id="18459" name="AutoShape 27">
              <a:extLst>
                <a:ext uri="{FF2B5EF4-FFF2-40B4-BE49-F238E27FC236}">
                  <a16:creationId xmlns:a16="http://schemas.microsoft.com/office/drawing/2014/main" id="{2159D51C-2199-40DB-A3D5-0C2E842B8B14}"/>
                </a:ext>
              </a:extLst>
            </p:cNvPr>
            <p:cNvSpPr>
              <a:spLocks noChangeArrowheads="1"/>
            </p:cNvSpPr>
            <p:nvPr/>
          </p:nvSpPr>
          <p:spPr bwMode="auto">
            <a:xfrm>
              <a:off x="262" y="709"/>
              <a:ext cx="998" cy="3265"/>
            </a:xfrm>
            <a:prstGeom prst="roundRect">
              <a:avLst>
                <a:gd name="adj" fmla="val 9005"/>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60" name="AutoShape 28">
              <a:extLst>
                <a:ext uri="{FF2B5EF4-FFF2-40B4-BE49-F238E27FC236}">
                  <a16:creationId xmlns:a16="http://schemas.microsoft.com/office/drawing/2014/main" id="{38D7A8B3-D782-4E6D-89B4-BAECA6462491}"/>
                </a:ext>
              </a:extLst>
            </p:cNvPr>
            <p:cNvSpPr>
              <a:spLocks noChangeArrowheads="1"/>
            </p:cNvSpPr>
            <p:nvPr/>
          </p:nvSpPr>
          <p:spPr bwMode="auto">
            <a:xfrm>
              <a:off x="288" y="736"/>
              <a:ext cx="947" cy="3213"/>
            </a:xfrm>
            <a:prstGeom prst="roundRect">
              <a:avLst>
                <a:gd name="adj" fmla="val 7495"/>
              </a:avLst>
            </a:prstGeom>
            <a:gradFill rotWithShape="1">
              <a:gsLst>
                <a:gs pos="0">
                  <a:schemeClr val="accent1"/>
                </a:gs>
                <a:gs pos="100000">
                  <a:srgbClr val="6699FF"/>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8447" name="AutoShape 15">
            <a:extLst>
              <a:ext uri="{FF2B5EF4-FFF2-40B4-BE49-F238E27FC236}">
                <a16:creationId xmlns:a16="http://schemas.microsoft.com/office/drawing/2014/main" id="{BC96FA15-6AFB-47DD-AC5F-2B7F3CC9156C}"/>
              </a:ext>
            </a:extLst>
          </p:cNvPr>
          <p:cNvSpPr>
            <a:spLocks noChangeArrowheads="1"/>
          </p:cNvSpPr>
          <p:nvPr/>
        </p:nvSpPr>
        <p:spPr bwMode="auto">
          <a:xfrm>
            <a:off x="3873500" y="2997200"/>
            <a:ext cx="431800" cy="1439863"/>
          </a:xfrm>
          <a:prstGeom prst="rightArrow">
            <a:avLst>
              <a:gd name="adj1" fmla="val 63444"/>
              <a:gd name="adj2" fmla="val 66014"/>
            </a:avLst>
          </a:prstGeom>
          <a:gradFill rotWithShape="1">
            <a:gsLst>
              <a:gs pos="0">
                <a:srgbClr val="66CCFF"/>
              </a:gs>
              <a:gs pos="100000">
                <a:srgbClr val="0066FF"/>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48" name="AutoShape 16">
            <a:extLst>
              <a:ext uri="{FF2B5EF4-FFF2-40B4-BE49-F238E27FC236}">
                <a16:creationId xmlns:a16="http://schemas.microsoft.com/office/drawing/2014/main" id="{41D1800D-BA37-453E-8039-E4D072DF76FC}"/>
              </a:ext>
            </a:extLst>
          </p:cNvPr>
          <p:cNvSpPr>
            <a:spLocks noChangeArrowheads="1"/>
          </p:cNvSpPr>
          <p:nvPr/>
        </p:nvSpPr>
        <p:spPr bwMode="auto">
          <a:xfrm>
            <a:off x="5745163" y="2997200"/>
            <a:ext cx="431800" cy="1439863"/>
          </a:xfrm>
          <a:prstGeom prst="rightArrow">
            <a:avLst>
              <a:gd name="adj1" fmla="val 63444"/>
              <a:gd name="adj2" fmla="val 66014"/>
            </a:avLst>
          </a:prstGeom>
          <a:gradFill rotWithShape="1">
            <a:gsLst>
              <a:gs pos="0">
                <a:srgbClr val="66CCFF"/>
              </a:gs>
              <a:gs pos="100000">
                <a:srgbClr val="0066FF"/>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68" name="AutoShape 36">
            <a:extLst>
              <a:ext uri="{FF2B5EF4-FFF2-40B4-BE49-F238E27FC236}">
                <a16:creationId xmlns:a16="http://schemas.microsoft.com/office/drawing/2014/main" id="{5B993BA3-447B-45DB-8051-D1AE8CD82A9A}"/>
              </a:ext>
            </a:extLst>
          </p:cNvPr>
          <p:cNvSpPr>
            <a:spLocks noChangeArrowheads="1"/>
          </p:cNvSpPr>
          <p:nvPr/>
        </p:nvSpPr>
        <p:spPr bwMode="auto">
          <a:xfrm>
            <a:off x="4376738" y="908050"/>
            <a:ext cx="1152525" cy="433388"/>
          </a:xfrm>
          <a:prstGeom prst="roundRect">
            <a:avLst>
              <a:gd name="adj" fmla="val 50000"/>
            </a:avLst>
          </a:prstGeom>
          <a:gradFill rotWithShape="1">
            <a:gsLst>
              <a:gs pos="0">
                <a:srgbClr val="969696"/>
              </a:gs>
              <a:gs pos="100000">
                <a:srgbClr val="969696">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solidFill>
                  <a:srgbClr val="FFFF66"/>
                </a:solidFill>
                <a:ea typeface="メイリオ" panose="020B0604030504040204" pitchFamily="50" charset="-128"/>
              </a:rPr>
              <a:t>手順③</a:t>
            </a:r>
          </a:p>
        </p:txBody>
      </p:sp>
      <p:sp>
        <p:nvSpPr>
          <p:cNvPr id="18469" name="AutoShape 37">
            <a:extLst>
              <a:ext uri="{FF2B5EF4-FFF2-40B4-BE49-F238E27FC236}">
                <a16:creationId xmlns:a16="http://schemas.microsoft.com/office/drawing/2014/main" id="{CDEFFFBF-050B-44D2-8541-23DF05932741}"/>
              </a:ext>
            </a:extLst>
          </p:cNvPr>
          <p:cNvSpPr>
            <a:spLocks noChangeArrowheads="1"/>
          </p:cNvSpPr>
          <p:nvPr/>
        </p:nvSpPr>
        <p:spPr bwMode="auto">
          <a:xfrm>
            <a:off x="6249988" y="908050"/>
            <a:ext cx="1152525" cy="433388"/>
          </a:xfrm>
          <a:prstGeom prst="roundRect">
            <a:avLst>
              <a:gd name="adj" fmla="val 50000"/>
            </a:avLst>
          </a:prstGeom>
          <a:gradFill rotWithShape="1">
            <a:gsLst>
              <a:gs pos="0">
                <a:srgbClr val="969696"/>
              </a:gs>
              <a:gs pos="100000">
                <a:srgbClr val="969696">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solidFill>
                  <a:srgbClr val="FFFF66"/>
                </a:solidFill>
                <a:ea typeface="メイリオ" panose="020B0604030504040204" pitchFamily="50" charset="-128"/>
              </a:rPr>
              <a:t>手順④</a:t>
            </a:r>
          </a:p>
        </p:txBody>
      </p:sp>
      <p:sp>
        <p:nvSpPr>
          <p:cNvPr id="18474" name="Text Box 42">
            <a:extLst>
              <a:ext uri="{FF2B5EF4-FFF2-40B4-BE49-F238E27FC236}">
                <a16:creationId xmlns:a16="http://schemas.microsoft.com/office/drawing/2014/main" id="{9320FBCC-CD4A-4DC4-ABF3-1661DC0E7E5B}"/>
              </a:ext>
            </a:extLst>
          </p:cNvPr>
          <p:cNvSpPr txBox="1">
            <a:spLocks noChangeArrowheads="1"/>
          </p:cNvSpPr>
          <p:nvPr/>
        </p:nvSpPr>
        <p:spPr bwMode="auto">
          <a:xfrm>
            <a:off x="4305300" y="3357563"/>
            <a:ext cx="1439863" cy="266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0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18475" name="Text Box 43">
            <a:extLst>
              <a:ext uri="{FF2B5EF4-FFF2-40B4-BE49-F238E27FC236}">
                <a16:creationId xmlns:a16="http://schemas.microsoft.com/office/drawing/2014/main" id="{75CAC8DA-E129-40EE-98E1-8EAB39EDDEAF}"/>
              </a:ext>
            </a:extLst>
          </p:cNvPr>
          <p:cNvSpPr txBox="1">
            <a:spLocks noChangeArrowheads="1"/>
          </p:cNvSpPr>
          <p:nvPr/>
        </p:nvSpPr>
        <p:spPr bwMode="auto">
          <a:xfrm>
            <a:off x="6178550" y="3357563"/>
            <a:ext cx="1439863" cy="266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0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18480" name="Rectangle 48" descr="右上がり対角線 (反転)">
            <a:extLst>
              <a:ext uri="{FF2B5EF4-FFF2-40B4-BE49-F238E27FC236}">
                <a16:creationId xmlns:a16="http://schemas.microsoft.com/office/drawing/2014/main" id="{FA6E60FB-F58A-431D-AEA1-E876590E7BDA}"/>
              </a:ext>
            </a:extLst>
          </p:cNvPr>
          <p:cNvSpPr>
            <a:spLocks noChangeArrowheads="1"/>
          </p:cNvSpPr>
          <p:nvPr/>
        </p:nvSpPr>
        <p:spPr bwMode="auto">
          <a:xfrm>
            <a:off x="4305300" y="1557338"/>
            <a:ext cx="1296988" cy="1655762"/>
          </a:xfrm>
          <a:prstGeom prst="rect">
            <a:avLst/>
          </a:prstGeom>
          <a:pattFill prst="dkUpDiag">
            <a:fgClr>
              <a:schemeClr val="bg2">
                <a:alpha val="50000"/>
              </a:schemeClr>
            </a:fgClr>
            <a:bgClr>
              <a:schemeClr val="bg1">
                <a:alpha val="50000"/>
              </a:schemeClr>
            </a:bgClr>
          </a:pattFill>
          <a:ln w="63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b="1">
                <a:latin typeface="メイリオ" panose="020B0604030504040204" pitchFamily="50" charset="-128"/>
                <a:ea typeface="メイリオ" panose="020B0604030504040204" pitchFamily="50" charset="-128"/>
              </a:rPr>
              <a:t>写真</a:t>
            </a:r>
          </a:p>
          <a:p>
            <a:pPr algn="ctr"/>
            <a:r>
              <a:rPr lang="en-US" altLang="ja-JP" b="1">
                <a:latin typeface="メイリオ" panose="020B0604030504040204" pitchFamily="50" charset="-128"/>
                <a:ea typeface="メイリオ" panose="020B0604030504040204" pitchFamily="50" charset="-128"/>
              </a:rPr>
              <a:t>or</a:t>
            </a:r>
          </a:p>
          <a:p>
            <a:pPr algn="ctr"/>
            <a:r>
              <a:rPr lang="ja-JP" altLang="en-US" b="1">
                <a:latin typeface="メイリオ" panose="020B0604030504040204" pitchFamily="50" charset="-128"/>
                <a:ea typeface="メイリオ" panose="020B0604030504040204" pitchFamily="50" charset="-128"/>
              </a:rPr>
              <a:t>画像</a:t>
            </a:r>
          </a:p>
        </p:txBody>
      </p:sp>
      <p:sp>
        <p:nvSpPr>
          <p:cNvPr id="18481" name="Rectangle 49" descr="右上がり対角線 (反転)">
            <a:extLst>
              <a:ext uri="{FF2B5EF4-FFF2-40B4-BE49-F238E27FC236}">
                <a16:creationId xmlns:a16="http://schemas.microsoft.com/office/drawing/2014/main" id="{D04C3379-8CEA-4B65-BC1C-0248F7940ACF}"/>
              </a:ext>
            </a:extLst>
          </p:cNvPr>
          <p:cNvSpPr>
            <a:spLocks noChangeArrowheads="1"/>
          </p:cNvSpPr>
          <p:nvPr/>
        </p:nvSpPr>
        <p:spPr bwMode="auto">
          <a:xfrm>
            <a:off x="6176963" y="1557338"/>
            <a:ext cx="1296987" cy="1655762"/>
          </a:xfrm>
          <a:prstGeom prst="rect">
            <a:avLst/>
          </a:prstGeom>
          <a:pattFill prst="dkUpDiag">
            <a:fgClr>
              <a:schemeClr val="bg2">
                <a:alpha val="50000"/>
              </a:schemeClr>
            </a:fgClr>
            <a:bgClr>
              <a:schemeClr val="bg1">
                <a:alpha val="50000"/>
              </a:schemeClr>
            </a:bgClr>
          </a:pattFill>
          <a:ln w="63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b="1">
                <a:latin typeface="メイリオ" panose="020B0604030504040204" pitchFamily="50" charset="-128"/>
                <a:ea typeface="メイリオ" panose="020B0604030504040204" pitchFamily="50" charset="-128"/>
              </a:rPr>
              <a:t>写真</a:t>
            </a:r>
          </a:p>
          <a:p>
            <a:pPr algn="ctr"/>
            <a:r>
              <a:rPr lang="en-US" altLang="ja-JP" b="1">
                <a:latin typeface="メイリオ" panose="020B0604030504040204" pitchFamily="50" charset="-128"/>
                <a:ea typeface="メイリオ" panose="020B0604030504040204" pitchFamily="50" charset="-128"/>
              </a:rPr>
              <a:t>or</a:t>
            </a:r>
          </a:p>
          <a:p>
            <a:pPr algn="ctr"/>
            <a:r>
              <a:rPr lang="ja-JP" altLang="en-US" b="1">
                <a:latin typeface="メイリオ" panose="020B0604030504040204" pitchFamily="50" charset="-128"/>
                <a:ea typeface="メイリオ" panose="020B0604030504040204" pitchFamily="50" charset="-128"/>
              </a:rPr>
              <a:t>画像</a:t>
            </a:r>
          </a:p>
        </p:txBody>
      </p:sp>
      <p:grpSp>
        <p:nvGrpSpPr>
          <p:cNvPr id="18452" name="Group 20">
            <a:extLst>
              <a:ext uri="{FF2B5EF4-FFF2-40B4-BE49-F238E27FC236}">
                <a16:creationId xmlns:a16="http://schemas.microsoft.com/office/drawing/2014/main" id="{2AAF8BC2-56B7-4631-83FB-C2C139C5F834}"/>
              </a:ext>
            </a:extLst>
          </p:cNvPr>
          <p:cNvGrpSpPr>
            <a:grpSpLocks/>
          </p:cNvGrpSpPr>
          <p:nvPr/>
        </p:nvGrpSpPr>
        <p:grpSpPr bwMode="auto">
          <a:xfrm>
            <a:off x="2289175" y="1125538"/>
            <a:ext cx="1584325" cy="5183187"/>
            <a:chOff x="262" y="709"/>
            <a:chExt cx="998" cy="3265"/>
          </a:xfrm>
        </p:grpSpPr>
        <p:sp>
          <p:nvSpPr>
            <p:cNvPr id="18453" name="AutoShape 21">
              <a:extLst>
                <a:ext uri="{FF2B5EF4-FFF2-40B4-BE49-F238E27FC236}">
                  <a16:creationId xmlns:a16="http://schemas.microsoft.com/office/drawing/2014/main" id="{94C6B209-E077-4F34-97A2-A517B5BC3F3F}"/>
                </a:ext>
              </a:extLst>
            </p:cNvPr>
            <p:cNvSpPr>
              <a:spLocks noChangeArrowheads="1"/>
            </p:cNvSpPr>
            <p:nvPr/>
          </p:nvSpPr>
          <p:spPr bwMode="auto">
            <a:xfrm>
              <a:off x="262" y="709"/>
              <a:ext cx="998" cy="3265"/>
            </a:xfrm>
            <a:prstGeom prst="roundRect">
              <a:avLst>
                <a:gd name="adj" fmla="val 9005"/>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54" name="AutoShape 22">
              <a:extLst>
                <a:ext uri="{FF2B5EF4-FFF2-40B4-BE49-F238E27FC236}">
                  <a16:creationId xmlns:a16="http://schemas.microsoft.com/office/drawing/2014/main" id="{578A06CB-E718-4A78-8C38-095A8B76F388}"/>
                </a:ext>
              </a:extLst>
            </p:cNvPr>
            <p:cNvSpPr>
              <a:spLocks noChangeArrowheads="1"/>
            </p:cNvSpPr>
            <p:nvPr/>
          </p:nvSpPr>
          <p:spPr bwMode="auto">
            <a:xfrm>
              <a:off x="288" y="736"/>
              <a:ext cx="947" cy="3213"/>
            </a:xfrm>
            <a:prstGeom prst="roundRect">
              <a:avLst>
                <a:gd name="adj" fmla="val 7495"/>
              </a:avLst>
            </a:prstGeom>
            <a:gradFill rotWithShape="1">
              <a:gsLst>
                <a:gs pos="0">
                  <a:schemeClr val="accent1"/>
                </a:gs>
                <a:gs pos="100000">
                  <a:srgbClr val="6699FF"/>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8434" name="Rectangle 2">
            <a:extLst>
              <a:ext uri="{FF2B5EF4-FFF2-40B4-BE49-F238E27FC236}">
                <a16:creationId xmlns:a16="http://schemas.microsoft.com/office/drawing/2014/main" id="{C975AD6E-8E87-4A48-BC95-1F638311C2EF}"/>
              </a:ext>
            </a:extLst>
          </p:cNvPr>
          <p:cNvSpPr>
            <a:spLocks noGrp="1" noChangeArrowheads="1"/>
          </p:cNvSpPr>
          <p:nvPr>
            <p:ph type="title"/>
          </p:nvPr>
        </p:nvSpPr>
        <p:spPr>
          <a:noFill/>
          <a:ln/>
        </p:spPr>
        <p:txBody>
          <a:bodyPr/>
          <a:lstStyle/>
          <a:p>
            <a:r>
              <a:rPr lang="ja-JP" altLang="en-US"/>
              <a:t>手順説明（５手順）</a:t>
            </a:r>
          </a:p>
        </p:txBody>
      </p:sp>
      <p:sp>
        <p:nvSpPr>
          <p:cNvPr id="18446" name="AutoShape 14">
            <a:extLst>
              <a:ext uri="{FF2B5EF4-FFF2-40B4-BE49-F238E27FC236}">
                <a16:creationId xmlns:a16="http://schemas.microsoft.com/office/drawing/2014/main" id="{AECFDE08-F5FD-46F2-9A64-2F4F115B4AC2}"/>
              </a:ext>
            </a:extLst>
          </p:cNvPr>
          <p:cNvSpPr>
            <a:spLocks noChangeArrowheads="1"/>
          </p:cNvSpPr>
          <p:nvPr/>
        </p:nvSpPr>
        <p:spPr bwMode="auto">
          <a:xfrm>
            <a:off x="2000250" y="2997200"/>
            <a:ext cx="431800" cy="1439863"/>
          </a:xfrm>
          <a:prstGeom prst="rightArrow">
            <a:avLst>
              <a:gd name="adj1" fmla="val 63444"/>
              <a:gd name="adj2" fmla="val 66014"/>
            </a:avLst>
          </a:prstGeom>
          <a:gradFill rotWithShape="1">
            <a:gsLst>
              <a:gs pos="0">
                <a:srgbClr val="66CCFF"/>
              </a:gs>
              <a:gs pos="100000">
                <a:srgbClr val="0066FF"/>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nvGrpSpPr>
          <p:cNvPr id="18451" name="Group 19">
            <a:extLst>
              <a:ext uri="{FF2B5EF4-FFF2-40B4-BE49-F238E27FC236}">
                <a16:creationId xmlns:a16="http://schemas.microsoft.com/office/drawing/2014/main" id="{9B609A21-637B-413E-B96D-9A0C283F8A94}"/>
              </a:ext>
            </a:extLst>
          </p:cNvPr>
          <p:cNvGrpSpPr>
            <a:grpSpLocks/>
          </p:cNvGrpSpPr>
          <p:nvPr/>
        </p:nvGrpSpPr>
        <p:grpSpPr bwMode="auto">
          <a:xfrm>
            <a:off x="415925" y="1125538"/>
            <a:ext cx="1584325" cy="5183187"/>
            <a:chOff x="262" y="709"/>
            <a:chExt cx="998" cy="3265"/>
          </a:xfrm>
        </p:grpSpPr>
        <p:sp>
          <p:nvSpPr>
            <p:cNvPr id="18435" name="AutoShape 3">
              <a:extLst>
                <a:ext uri="{FF2B5EF4-FFF2-40B4-BE49-F238E27FC236}">
                  <a16:creationId xmlns:a16="http://schemas.microsoft.com/office/drawing/2014/main" id="{FF464334-FD67-43D6-BFEA-6469BB35B0F2}"/>
                </a:ext>
              </a:extLst>
            </p:cNvPr>
            <p:cNvSpPr>
              <a:spLocks noChangeArrowheads="1"/>
            </p:cNvSpPr>
            <p:nvPr/>
          </p:nvSpPr>
          <p:spPr bwMode="auto">
            <a:xfrm>
              <a:off x="262" y="709"/>
              <a:ext cx="998" cy="3265"/>
            </a:xfrm>
            <a:prstGeom prst="roundRect">
              <a:avLst>
                <a:gd name="adj" fmla="val 9005"/>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50" name="AutoShape 18">
              <a:extLst>
                <a:ext uri="{FF2B5EF4-FFF2-40B4-BE49-F238E27FC236}">
                  <a16:creationId xmlns:a16="http://schemas.microsoft.com/office/drawing/2014/main" id="{A34E7F5C-2225-476E-8F61-17AE27A50A9A}"/>
                </a:ext>
              </a:extLst>
            </p:cNvPr>
            <p:cNvSpPr>
              <a:spLocks noChangeArrowheads="1"/>
            </p:cNvSpPr>
            <p:nvPr/>
          </p:nvSpPr>
          <p:spPr bwMode="auto">
            <a:xfrm>
              <a:off x="288" y="736"/>
              <a:ext cx="947" cy="3213"/>
            </a:xfrm>
            <a:prstGeom prst="roundRect">
              <a:avLst>
                <a:gd name="adj" fmla="val 7495"/>
              </a:avLst>
            </a:prstGeom>
            <a:gradFill rotWithShape="1">
              <a:gsLst>
                <a:gs pos="0">
                  <a:schemeClr val="accent1"/>
                </a:gs>
                <a:gs pos="100000">
                  <a:srgbClr val="6699FF"/>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18464" name="AutoShape 32">
            <a:extLst>
              <a:ext uri="{FF2B5EF4-FFF2-40B4-BE49-F238E27FC236}">
                <a16:creationId xmlns:a16="http://schemas.microsoft.com/office/drawing/2014/main" id="{3A1E75B9-B090-4DB4-B2F8-FB2F1FE8C776}"/>
              </a:ext>
            </a:extLst>
          </p:cNvPr>
          <p:cNvSpPr>
            <a:spLocks noChangeArrowheads="1"/>
          </p:cNvSpPr>
          <p:nvPr/>
        </p:nvSpPr>
        <p:spPr bwMode="auto">
          <a:xfrm>
            <a:off x="631825" y="908050"/>
            <a:ext cx="1152525" cy="433388"/>
          </a:xfrm>
          <a:prstGeom prst="roundRect">
            <a:avLst>
              <a:gd name="adj" fmla="val 50000"/>
            </a:avLst>
          </a:prstGeom>
          <a:gradFill rotWithShape="1">
            <a:gsLst>
              <a:gs pos="0">
                <a:srgbClr val="969696"/>
              </a:gs>
              <a:gs pos="100000">
                <a:srgbClr val="969696">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solidFill>
                  <a:srgbClr val="FFFF66"/>
                </a:solidFill>
                <a:ea typeface="メイリオ" panose="020B0604030504040204" pitchFamily="50" charset="-128"/>
              </a:rPr>
              <a:t>手順①</a:t>
            </a:r>
          </a:p>
        </p:txBody>
      </p:sp>
      <p:sp>
        <p:nvSpPr>
          <p:cNvPr id="18467" name="AutoShape 35">
            <a:extLst>
              <a:ext uri="{FF2B5EF4-FFF2-40B4-BE49-F238E27FC236}">
                <a16:creationId xmlns:a16="http://schemas.microsoft.com/office/drawing/2014/main" id="{DC9D7CC0-9FF7-4AC9-A2FE-6F9D303771B9}"/>
              </a:ext>
            </a:extLst>
          </p:cNvPr>
          <p:cNvSpPr>
            <a:spLocks noChangeArrowheads="1"/>
          </p:cNvSpPr>
          <p:nvPr/>
        </p:nvSpPr>
        <p:spPr bwMode="auto">
          <a:xfrm>
            <a:off x="2505075" y="908050"/>
            <a:ext cx="1152525" cy="433388"/>
          </a:xfrm>
          <a:prstGeom prst="roundRect">
            <a:avLst>
              <a:gd name="adj" fmla="val 50000"/>
            </a:avLst>
          </a:prstGeom>
          <a:gradFill rotWithShape="1">
            <a:gsLst>
              <a:gs pos="0">
                <a:srgbClr val="969696"/>
              </a:gs>
              <a:gs pos="100000">
                <a:srgbClr val="969696">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solidFill>
                  <a:srgbClr val="FFFF66"/>
                </a:solidFill>
                <a:ea typeface="メイリオ" panose="020B0604030504040204" pitchFamily="50" charset="-128"/>
              </a:rPr>
              <a:t>手順②</a:t>
            </a:r>
          </a:p>
        </p:txBody>
      </p:sp>
      <p:sp>
        <p:nvSpPr>
          <p:cNvPr id="18472" name="Text Box 40">
            <a:extLst>
              <a:ext uri="{FF2B5EF4-FFF2-40B4-BE49-F238E27FC236}">
                <a16:creationId xmlns:a16="http://schemas.microsoft.com/office/drawing/2014/main" id="{CC25556B-000C-4ECF-9ACC-61C0AE17E25D}"/>
              </a:ext>
            </a:extLst>
          </p:cNvPr>
          <p:cNvSpPr txBox="1">
            <a:spLocks noChangeArrowheads="1"/>
          </p:cNvSpPr>
          <p:nvPr/>
        </p:nvSpPr>
        <p:spPr bwMode="auto">
          <a:xfrm>
            <a:off x="560388" y="3357563"/>
            <a:ext cx="1439862" cy="266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0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18473" name="Text Box 41">
            <a:extLst>
              <a:ext uri="{FF2B5EF4-FFF2-40B4-BE49-F238E27FC236}">
                <a16:creationId xmlns:a16="http://schemas.microsoft.com/office/drawing/2014/main" id="{D23556BD-23B4-4B27-A803-3B8F6786D1A5}"/>
              </a:ext>
            </a:extLst>
          </p:cNvPr>
          <p:cNvSpPr txBox="1">
            <a:spLocks noChangeArrowheads="1"/>
          </p:cNvSpPr>
          <p:nvPr/>
        </p:nvSpPr>
        <p:spPr bwMode="auto">
          <a:xfrm>
            <a:off x="2433638" y="3357563"/>
            <a:ext cx="1439862" cy="266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0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18478" name="Rectangle 46" descr="右上がり対角線 (反転)">
            <a:extLst>
              <a:ext uri="{FF2B5EF4-FFF2-40B4-BE49-F238E27FC236}">
                <a16:creationId xmlns:a16="http://schemas.microsoft.com/office/drawing/2014/main" id="{92DAD149-EDB8-458E-93E3-1FC2805DC7BB}"/>
              </a:ext>
            </a:extLst>
          </p:cNvPr>
          <p:cNvSpPr>
            <a:spLocks noChangeArrowheads="1"/>
          </p:cNvSpPr>
          <p:nvPr/>
        </p:nvSpPr>
        <p:spPr bwMode="auto">
          <a:xfrm>
            <a:off x="560388" y="1557338"/>
            <a:ext cx="1296987" cy="1655762"/>
          </a:xfrm>
          <a:prstGeom prst="rect">
            <a:avLst/>
          </a:prstGeom>
          <a:pattFill prst="dkUpDiag">
            <a:fgClr>
              <a:schemeClr val="bg2">
                <a:alpha val="50000"/>
              </a:schemeClr>
            </a:fgClr>
            <a:bgClr>
              <a:schemeClr val="bg1">
                <a:alpha val="50000"/>
              </a:schemeClr>
            </a:bgClr>
          </a:pattFill>
          <a:ln w="63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b="1">
                <a:latin typeface="メイリオ" panose="020B0604030504040204" pitchFamily="50" charset="-128"/>
                <a:ea typeface="メイリオ" panose="020B0604030504040204" pitchFamily="50" charset="-128"/>
              </a:rPr>
              <a:t>写真</a:t>
            </a:r>
          </a:p>
          <a:p>
            <a:pPr algn="ctr"/>
            <a:r>
              <a:rPr lang="en-US" altLang="ja-JP" b="1">
                <a:latin typeface="メイリオ" panose="020B0604030504040204" pitchFamily="50" charset="-128"/>
                <a:ea typeface="メイリオ" panose="020B0604030504040204" pitchFamily="50" charset="-128"/>
              </a:rPr>
              <a:t>or</a:t>
            </a:r>
          </a:p>
          <a:p>
            <a:pPr algn="ctr"/>
            <a:r>
              <a:rPr lang="ja-JP" altLang="en-US" b="1">
                <a:latin typeface="メイリオ" panose="020B0604030504040204" pitchFamily="50" charset="-128"/>
                <a:ea typeface="メイリオ" panose="020B0604030504040204" pitchFamily="50" charset="-128"/>
              </a:rPr>
              <a:t>画像</a:t>
            </a:r>
          </a:p>
        </p:txBody>
      </p:sp>
      <p:sp>
        <p:nvSpPr>
          <p:cNvPr id="18479" name="Rectangle 47" descr="右上がり対角線 (反転)">
            <a:extLst>
              <a:ext uri="{FF2B5EF4-FFF2-40B4-BE49-F238E27FC236}">
                <a16:creationId xmlns:a16="http://schemas.microsoft.com/office/drawing/2014/main" id="{950ED8AF-BB45-4DB4-9C14-7B4BFFD92583}"/>
              </a:ext>
            </a:extLst>
          </p:cNvPr>
          <p:cNvSpPr>
            <a:spLocks noChangeArrowheads="1"/>
          </p:cNvSpPr>
          <p:nvPr/>
        </p:nvSpPr>
        <p:spPr bwMode="auto">
          <a:xfrm>
            <a:off x="2432050" y="1557338"/>
            <a:ext cx="1296988" cy="1655762"/>
          </a:xfrm>
          <a:prstGeom prst="rect">
            <a:avLst/>
          </a:prstGeom>
          <a:pattFill prst="dkUpDiag">
            <a:fgClr>
              <a:schemeClr val="bg2">
                <a:alpha val="50000"/>
              </a:schemeClr>
            </a:fgClr>
            <a:bgClr>
              <a:schemeClr val="bg1">
                <a:alpha val="50000"/>
              </a:schemeClr>
            </a:bgClr>
          </a:pattFill>
          <a:ln w="63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b="1">
                <a:latin typeface="メイリオ" panose="020B0604030504040204" pitchFamily="50" charset="-128"/>
                <a:ea typeface="メイリオ" panose="020B0604030504040204" pitchFamily="50" charset="-128"/>
              </a:rPr>
              <a:t>写真</a:t>
            </a:r>
          </a:p>
          <a:p>
            <a:pPr algn="ctr"/>
            <a:r>
              <a:rPr lang="en-US" altLang="ja-JP" b="1">
                <a:latin typeface="メイリオ" panose="020B0604030504040204" pitchFamily="50" charset="-128"/>
                <a:ea typeface="メイリオ" panose="020B0604030504040204" pitchFamily="50" charset="-128"/>
              </a:rPr>
              <a:t>or</a:t>
            </a:r>
          </a:p>
          <a:p>
            <a:pPr algn="ctr"/>
            <a:r>
              <a:rPr lang="ja-JP" altLang="en-US" b="1">
                <a:latin typeface="メイリオ" panose="020B0604030504040204" pitchFamily="50" charset="-128"/>
                <a:ea typeface="メイリオ" panose="020B0604030504040204" pitchFamily="50" charset="-128"/>
              </a:rPr>
              <a:t>画像</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AutoShape 3">
            <a:extLst>
              <a:ext uri="{FF2B5EF4-FFF2-40B4-BE49-F238E27FC236}">
                <a16:creationId xmlns:a16="http://schemas.microsoft.com/office/drawing/2014/main" id="{4ED33163-12EA-4B91-8DD1-AAD8C68238AC}"/>
              </a:ext>
            </a:extLst>
          </p:cNvPr>
          <p:cNvSpPr>
            <a:spLocks noChangeArrowheads="1"/>
          </p:cNvSpPr>
          <p:nvPr/>
        </p:nvSpPr>
        <p:spPr bwMode="auto">
          <a:xfrm>
            <a:off x="7905750" y="982663"/>
            <a:ext cx="1584325" cy="2879725"/>
          </a:xfrm>
          <a:prstGeom prst="roundRect">
            <a:avLst>
              <a:gd name="adj" fmla="val 9005"/>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84" name="AutoShape 4">
            <a:extLst>
              <a:ext uri="{FF2B5EF4-FFF2-40B4-BE49-F238E27FC236}">
                <a16:creationId xmlns:a16="http://schemas.microsoft.com/office/drawing/2014/main" id="{B337B4E2-0A71-4798-8BF7-A6E8FC27A540}"/>
              </a:ext>
            </a:extLst>
          </p:cNvPr>
          <p:cNvSpPr>
            <a:spLocks noChangeArrowheads="1"/>
          </p:cNvSpPr>
          <p:nvPr/>
        </p:nvSpPr>
        <p:spPr bwMode="auto">
          <a:xfrm>
            <a:off x="7947025" y="1016000"/>
            <a:ext cx="1503363" cy="2805113"/>
          </a:xfrm>
          <a:prstGeom prst="roundRect">
            <a:avLst>
              <a:gd name="adj" fmla="val 7495"/>
            </a:avLst>
          </a:prstGeom>
          <a:gradFill rotWithShape="1">
            <a:gsLst>
              <a:gs pos="0">
                <a:schemeClr val="accent1"/>
              </a:gs>
              <a:gs pos="100000">
                <a:srgbClr val="6699FF"/>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85" name="AutoShape 5">
            <a:extLst>
              <a:ext uri="{FF2B5EF4-FFF2-40B4-BE49-F238E27FC236}">
                <a16:creationId xmlns:a16="http://schemas.microsoft.com/office/drawing/2014/main" id="{3FD731B8-A3B2-43C1-B67D-0A5C0ED7D204}"/>
              </a:ext>
            </a:extLst>
          </p:cNvPr>
          <p:cNvSpPr>
            <a:spLocks noChangeArrowheads="1"/>
          </p:cNvSpPr>
          <p:nvPr/>
        </p:nvSpPr>
        <p:spPr bwMode="auto">
          <a:xfrm>
            <a:off x="7618413" y="2062163"/>
            <a:ext cx="358775" cy="792162"/>
          </a:xfrm>
          <a:prstGeom prst="rightArrow">
            <a:avLst>
              <a:gd name="adj1" fmla="val 63444"/>
              <a:gd name="adj2" fmla="val 66014"/>
            </a:avLst>
          </a:prstGeom>
          <a:gradFill rotWithShape="1">
            <a:gsLst>
              <a:gs pos="0">
                <a:srgbClr val="66CCFF"/>
              </a:gs>
              <a:gs pos="100000">
                <a:srgbClr val="0066FF"/>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86" name="AutoShape 6">
            <a:extLst>
              <a:ext uri="{FF2B5EF4-FFF2-40B4-BE49-F238E27FC236}">
                <a16:creationId xmlns:a16="http://schemas.microsoft.com/office/drawing/2014/main" id="{4F0C46C4-353A-40FD-8AA9-28D7D0345BFB}"/>
              </a:ext>
            </a:extLst>
          </p:cNvPr>
          <p:cNvSpPr>
            <a:spLocks noChangeArrowheads="1"/>
          </p:cNvSpPr>
          <p:nvPr/>
        </p:nvSpPr>
        <p:spPr bwMode="auto">
          <a:xfrm>
            <a:off x="8121650" y="836613"/>
            <a:ext cx="1152525" cy="288925"/>
          </a:xfrm>
          <a:prstGeom prst="roundRect">
            <a:avLst>
              <a:gd name="adj" fmla="val 50000"/>
            </a:avLst>
          </a:prstGeom>
          <a:gradFill rotWithShape="1">
            <a:gsLst>
              <a:gs pos="0">
                <a:srgbClr val="969696"/>
              </a:gs>
              <a:gs pos="100000">
                <a:srgbClr val="969696">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a:solidFill>
                  <a:srgbClr val="FFFF66"/>
                </a:solidFill>
                <a:ea typeface="メイリオ" panose="020B0604030504040204" pitchFamily="50" charset="-128"/>
              </a:rPr>
              <a:t>手順⑤</a:t>
            </a:r>
          </a:p>
        </p:txBody>
      </p:sp>
      <p:sp>
        <p:nvSpPr>
          <p:cNvPr id="20488" name="Rectangle 8" descr="右上がり対角線 (反転)">
            <a:extLst>
              <a:ext uri="{FF2B5EF4-FFF2-40B4-BE49-F238E27FC236}">
                <a16:creationId xmlns:a16="http://schemas.microsoft.com/office/drawing/2014/main" id="{932B6B58-CF1C-4D1F-8B92-19B767F79329}"/>
              </a:ext>
            </a:extLst>
          </p:cNvPr>
          <p:cNvSpPr>
            <a:spLocks noChangeArrowheads="1"/>
          </p:cNvSpPr>
          <p:nvPr/>
        </p:nvSpPr>
        <p:spPr bwMode="auto">
          <a:xfrm>
            <a:off x="8048625" y="1270000"/>
            <a:ext cx="1296988" cy="863600"/>
          </a:xfrm>
          <a:prstGeom prst="rect">
            <a:avLst/>
          </a:prstGeom>
          <a:pattFill prst="dkUpDiag">
            <a:fgClr>
              <a:schemeClr val="bg2">
                <a:alpha val="50000"/>
              </a:schemeClr>
            </a:fgClr>
            <a:bgClr>
              <a:schemeClr val="bg1">
                <a:alpha val="50000"/>
              </a:schemeClr>
            </a:bgClr>
          </a:pattFill>
          <a:ln w="63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400" b="1">
                <a:latin typeface="メイリオ" panose="020B0604030504040204" pitchFamily="50" charset="-128"/>
                <a:ea typeface="メイリオ" panose="020B0604030504040204" pitchFamily="50" charset="-128"/>
              </a:rPr>
              <a:t>写真</a:t>
            </a:r>
          </a:p>
          <a:p>
            <a:pPr algn="ctr"/>
            <a:r>
              <a:rPr lang="en-US" altLang="ja-JP" sz="1400" b="1">
                <a:latin typeface="メイリオ" panose="020B0604030504040204" pitchFamily="50" charset="-128"/>
                <a:ea typeface="メイリオ" panose="020B0604030504040204" pitchFamily="50" charset="-128"/>
              </a:rPr>
              <a:t>or</a:t>
            </a:r>
          </a:p>
          <a:p>
            <a:pPr algn="ctr"/>
            <a:r>
              <a:rPr lang="ja-JP" altLang="en-US" sz="1400" b="1">
                <a:latin typeface="メイリオ" panose="020B0604030504040204" pitchFamily="50" charset="-128"/>
                <a:ea typeface="メイリオ" panose="020B0604030504040204" pitchFamily="50" charset="-128"/>
              </a:rPr>
              <a:t>画像</a:t>
            </a:r>
          </a:p>
        </p:txBody>
      </p:sp>
      <p:sp>
        <p:nvSpPr>
          <p:cNvPr id="20490" name="AutoShape 10">
            <a:extLst>
              <a:ext uri="{FF2B5EF4-FFF2-40B4-BE49-F238E27FC236}">
                <a16:creationId xmlns:a16="http://schemas.microsoft.com/office/drawing/2014/main" id="{C5BCFB15-FF2B-49EA-95DD-74CC3638079F}"/>
              </a:ext>
            </a:extLst>
          </p:cNvPr>
          <p:cNvSpPr>
            <a:spLocks noChangeArrowheads="1"/>
          </p:cNvSpPr>
          <p:nvPr/>
        </p:nvSpPr>
        <p:spPr bwMode="auto">
          <a:xfrm>
            <a:off x="4160838" y="982663"/>
            <a:ext cx="1584325" cy="2879725"/>
          </a:xfrm>
          <a:prstGeom prst="roundRect">
            <a:avLst>
              <a:gd name="adj" fmla="val 9005"/>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91" name="AutoShape 11">
            <a:extLst>
              <a:ext uri="{FF2B5EF4-FFF2-40B4-BE49-F238E27FC236}">
                <a16:creationId xmlns:a16="http://schemas.microsoft.com/office/drawing/2014/main" id="{8CD75B8F-C64C-4C62-8BD1-2E211F2F6030}"/>
              </a:ext>
            </a:extLst>
          </p:cNvPr>
          <p:cNvSpPr>
            <a:spLocks noChangeArrowheads="1"/>
          </p:cNvSpPr>
          <p:nvPr/>
        </p:nvSpPr>
        <p:spPr bwMode="auto">
          <a:xfrm>
            <a:off x="4202113" y="1016000"/>
            <a:ext cx="1503362" cy="2805113"/>
          </a:xfrm>
          <a:prstGeom prst="roundRect">
            <a:avLst>
              <a:gd name="adj" fmla="val 7495"/>
            </a:avLst>
          </a:prstGeom>
          <a:gradFill rotWithShape="1">
            <a:gsLst>
              <a:gs pos="0">
                <a:schemeClr val="accent1"/>
              </a:gs>
              <a:gs pos="100000">
                <a:srgbClr val="6699FF"/>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93" name="AutoShape 13">
            <a:extLst>
              <a:ext uri="{FF2B5EF4-FFF2-40B4-BE49-F238E27FC236}">
                <a16:creationId xmlns:a16="http://schemas.microsoft.com/office/drawing/2014/main" id="{B64FD288-0D28-4AA1-93C6-45A02DE969AB}"/>
              </a:ext>
            </a:extLst>
          </p:cNvPr>
          <p:cNvSpPr>
            <a:spLocks noChangeArrowheads="1"/>
          </p:cNvSpPr>
          <p:nvPr/>
        </p:nvSpPr>
        <p:spPr bwMode="auto">
          <a:xfrm>
            <a:off x="6032500" y="982663"/>
            <a:ext cx="1584325" cy="2879725"/>
          </a:xfrm>
          <a:prstGeom prst="roundRect">
            <a:avLst>
              <a:gd name="adj" fmla="val 9005"/>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94" name="AutoShape 14">
            <a:extLst>
              <a:ext uri="{FF2B5EF4-FFF2-40B4-BE49-F238E27FC236}">
                <a16:creationId xmlns:a16="http://schemas.microsoft.com/office/drawing/2014/main" id="{637C7760-711C-4C94-9677-1B3FDBA8BCCF}"/>
              </a:ext>
            </a:extLst>
          </p:cNvPr>
          <p:cNvSpPr>
            <a:spLocks noChangeArrowheads="1"/>
          </p:cNvSpPr>
          <p:nvPr/>
        </p:nvSpPr>
        <p:spPr bwMode="auto">
          <a:xfrm>
            <a:off x="6073775" y="1016000"/>
            <a:ext cx="1503363" cy="2805113"/>
          </a:xfrm>
          <a:prstGeom prst="roundRect">
            <a:avLst>
              <a:gd name="adj" fmla="val 7495"/>
            </a:avLst>
          </a:prstGeom>
          <a:gradFill rotWithShape="1">
            <a:gsLst>
              <a:gs pos="0">
                <a:schemeClr val="accent1"/>
              </a:gs>
              <a:gs pos="100000">
                <a:srgbClr val="6699FF"/>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95" name="AutoShape 15">
            <a:extLst>
              <a:ext uri="{FF2B5EF4-FFF2-40B4-BE49-F238E27FC236}">
                <a16:creationId xmlns:a16="http://schemas.microsoft.com/office/drawing/2014/main" id="{15621806-640B-42EF-9535-F0FC22F9CC90}"/>
              </a:ext>
            </a:extLst>
          </p:cNvPr>
          <p:cNvSpPr>
            <a:spLocks noChangeArrowheads="1"/>
          </p:cNvSpPr>
          <p:nvPr/>
        </p:nvSpPr>
        <p:spPr bwMode="auto">
          <a:xfrm>
            <a:off x="3873500" y="2062163"/>
            <a:ext cx="358775" cy="792162"/>
          </a:xfrm>
          <a:prstGeom prst="rightArrow">
            <a:avLst>
              <a:gd name="adj1" fmla="val 63444"/>
              <a:gd name="adj2" fmla="val 66014"/>
            </a:avLst>
          </a:prstGeom>
          <a:gradFill rotWithShape="1">
            <a:gsLst>
              <a:gs pos="0">
                <a:srgbClr val="66CCFF"/>
              </a:gs>
              <a:gs pos="100000">
                <a:srgbClr val="0066FF"/>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96" name="AutoShape 16">
            <a:extLst>
              <a:ext uri="{FF2B5EF4-FFF2-40B4-BE49-F238E27FC236}">
                <a16:creationId xmlns:a16="http://schemas.microsoft.com/office/drawing/2014/main" id="{D401E3A4-63E1-4819-B271-C60836FCF864}"/>
              </a:ext>
            </a:extLst>
          </p:cNvPr>
          <p:cNvSpPr>
            <a:spLocks noChangeArrowheads="1"/>
          </p:cNvSpPr>
          <p:nvPr/>
        </p:nvSpPr>
        <p:spPr bwMode="auto">
          <a:xfrm>
            <a:off x="5745163" y="2062163"/>
            <a:ext cx="360362" cy="792162"/>
          </a:xfrm>
          <a:prstGeom prst="rightArrow">
            <a:avLst>
              <a:gd name="adj1" fmla="val 63444"/>
              <a:gd name="adj2" fmla="val 66014"/>
            </a:avLst>
          </a:prstGeom>
          <a:gradFill rotWithShape="1">
            <a:gsLst>
              <a:gs pos="0">
                <a:srgbClr val="66CCFF"/>
              </a:gs>
              <a:gs pos="100000">
                <a:srgbClr val="0066FF"/>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497" name="AutoShape 17">
            <a:extLst>
              <a:ext uri="{FF2B5EF4-FFF2-40B4-BE49-F238E27FC236}">
                <a16:creationId xmlns:a16="http://schemas.microsoft.com/office/drawing/2014/main" id="{27819FE0-AF5C-4317-9C11-853B43B5C425}"/>
              </a:ext>
            </a:extLst>
          </p:cNvPr>
          <p:cNvSpPr>
            <a:spLocks noChangeArrowheads="1"/>
          </p:cNvSpPr>
          <p:nvPr/>
        </p:nvSpPr>
        <p:spPr bwMode="auto">
          <a:xfrm>
            <a:off x="4376738" y="836613"/>
            <a:ext cx="1152525" cy="288925"/>
          </a:xfrm>
          <a:prstGeom prst="roundRect">
            <a:avLst>
              <a:gd name="adj" fmla="val 50000"/>
            </a:avLst>
          </a:prstGeom>
          <a:gradFill rotWithShape="1">
            <a:gsLst>
              <a:gs pos="0">
                <a:srgbClr val="969696"/>
              </a:gs>
              <a:gs pos="100000">
                <a:srgbClr val="969696">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a:solidFill>
                  <a:srgbClr val="FFFF66"/>
                </a:solidFill>
                <a:ea typeface="メイリオ" panose="020B0604030504040204" pitchFamily="50" charset="-128"/>
              </a:rPr>
              <a:t>手順③</a:t>
            </a:r>
          </a:p>
        </p:txBody>
      </p:sp>
      <p:sp>
        <p:nvSpPr>
          <p:cNvPr id="20498" name="AutoShape 18">
            <a:extLst>
              <a:ext uri="{FF2B5EF4-FFF2-40B4-BE49-F238E27FC236}">
                <a16:creationId xmlns:a16="http://schemas.microsoft.com/office/drawing/2014/main" id="{C93F4F3A-4204-496B-945C-69F354A6E1CC}"/>
              </a:ext>
            </a:extLst>
          </p:cNvPr>
          <p:cNvSpPr>
            <a:spLocks noChangeArrowheads="1"/>
          </p:cNvSpPr>
          <p:nvPr/>
        </p:nvSpPr>
        <p:spPr bwMode="auto">
          <a:xfrm>
            <a:off x="6249988" y="836613"/>
            <a:ext cx="1152525" cy="288925"/>
          </a:xfrm>
          <a:prstGeom prst="roundRect">
            <a:avLst>
              <a:gd name="adj" fmla="val 50000"/>
            </a:avLst>
          </a:prstGeom>
          <a:gradFill rotWithShape="1">
            <a:gsLst>
              <a:gs pos="0">
                <a:srgbClr val="969696"/>
              </a:gs>
              <a:gs pos="100000">
                <a:srgbClr val="969696">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a:solidFill>
                  <a:srgbClr val="FFFF66"/>
                </a:solidFill>
                <a:ea typeface="メイリオ" panose="020B0604030504040204" pitchFamily="50" charset="-128"/>
              </a:rPr>
              <a:t>手順④</a:t>
            </a:r>
          </a:p>
        </p:txBody>
      </p:sp>
      <p:sp>
        <p:nvSpPr>
          <p:cNvPr id="20501" name="Rectangle 21" descr="右上がり対角線 (反転)">
            <a:extLst>
              <a:ext uri="{FF2B5EF4-FFF2-40B4-BE49-F238E27FC236}">
                <a16:creationId xmlns:a16="http://schemas.microsoft.com/office/drawing/2014/main" id="{4581A5F0-8683-400A-A122-28054A113024}"/>
              </a:ext>
            </a:extLst>
          </p:cNvPr>
          <p:cNvSpPr>
            <a:spLocks noChangeArrowheads="1"/>
          </p:cNvSpPr>
          <p:nvPr/>
        </p:nvSpPr>
        <p:spPr bwMode="auto">
          <a:xfrm>
            <a:off x="4305300" y="1270000"/>
            <a:ext cx="1296988" cy="863600"/>
          </a:xfrm>
          <a:prstGeom prst="rect">
            <a:avLst/>
          </a:prstGeom>
          <a:pattFill prst="dkUpDiag">
            <a:fgClr>
              <a:schemeClr val="bg2">
                <a:alpha val="50000"/>
              </a:schemeClr>
            </a:fgClr>
            <a:bgClr>
              <a:schemeClr val="bg1">
                <a:alpha val="50000"/>
              </a:schemeClr>
            </a:bgClr>
          </a:pattFill>
          <a:ln w="63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400" b="1">
                <a:latin typeface="メイリオ" panose="020B0604030504040204" pitchFamily="50" charset="-128"/>
                <a:ea typeface="メイリオ" panose="020B0604030504040204" pitchFamily="50" charset="-128"/>
              </a:rPr>
              <a:t>写真</a:t>
            </a:r>
          </a:p>
          <a:p>
            <a:pPr algn="ctr"/>
            <a:r>
              <a:rPr lang="en-US" altLang="ja-JP" sz="1400" b="1">
                <a:latin typeface="メイリオ" panose="020B0604030504040204" pitchFamily="50" charset="-128"/>
                <a:ea typeface="メイリオ" panose="020B0604030504040204" pitchFamily="50" charset="-128"/>
              </a:rPr>
              <a:t>or</a:t>
            </a:r>
          </a:p>
          <a:p>
            <a:pPr algn="ctr"/>
            <a:r>
              <a:rPr lang="ja-JP" altLang="en-US" sz="1400" b="1">
                <a:latin typeface="メイリオ" panose="020B0604030504040204" pitchFamily="50" charset="-128"/>
                <a:ea typeface="メイリオ" panose="020B0604030504040204" pitchFamily="50" charset="-128"/>
              </a:rPr>
              <a:t>画像</a:t>
            </a:r>
          </a:p>
        </p:txBody>
      </p:sp>
      <p:sp>
        <p:nvSpPr>
          <p:cNvPr id="20502" name="Rectangle 22" descr="右上がり対角線 (反転)">
            <a:extLst>
              <a:ext uri="{FF2B5EF4-FFF2-40B4-BE49-F238E27FC236}">
                <a16:creationId xmlns:a16="http://schemas.microsoft.com/office/drawing/2014/main" id="{69555745-D7AC-494E-80CE-1689190C7CAD}"/>
              </a:ext>
            </a:extLst>
          </p:cNvPr>
          <p:cNvSpPr>
            <a:spLocks noChangeArrowheads="1"/>
          </p:cNvSpPr>
          <p:nvPr/>
        </p:nvSpPr>
        <p:spPr bwMode="auto">
          <a:xfrm>
            <a:off x="6176963" y="1270000"/>
            <a:ext cx="1296987" cy="863600"/>
          </a:xfrm>
          <a:prstGeom prst="rect">
            <a:avLst/>
          </a:prstGeom>
          <a:pattFill prst="dkUpDiag">
            <a:fgClr>
              <a:schemeClr val="bg2">
                <a:alpha val="50000"/>
              </a:schemeClr>
            </a:fgClr>
            <a:bgClr>
              <a:schemeClr val="bg1">
                <a:alpha val="50000"/>
              </a:schemeClr>
            </a:bgClr>
          </a:pattFill>
          <a:ln w="63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400" b="1">
                <a:latin typeface="メイリオ" panose="020B0604030504040204" pitchFamily="50" charset="-128"/>
                <a:ea typeface="メイリオ" panose="020B0604030504040204" pitchFamily="50" charset="-128"/>
              </a:rPr>
              <a:t>写真</a:t>
            </a:r>
          </a:p>
          <a:p>
            <a:pPr algn="ctr"/>
            <a:r>
              <a:rPr lang="en-US" altLang="ja-JP" sz="1400" b="1">
                <a:latin typeface="メイリオ" panose="020B0604030504040204" pitchFamily="50" charset="-128"/>
                <a:ea typeface="メイリオ" panose="020B0604030504040204" pitchFamily="50" charset="-128"/>
              </a:rPr>
              <a:t>or</a:t>
            </a:r>
          </a:p>
          <a:p>
            <a:pPr algn="ctr"/>
            <a:r>
              <a:rPr lang="ja-JP" altLang="en-US" sz="1400" b="1">
                <a:latin typeface="メイリオ" panose="020B0604030504040204" pitchFamily="50" charset="-128"/>
                <a:ea typeface="メイリオ" panose="020B0604030504040204" pitchFamily="50" charset="-128"/>
              </a:rPr>
              <a:t>画像</a:t>
            </a:r>
          </a:p>
        </p:txBody>
      </p:sp>
      <p:sp>
        <p:nvSpPr>
          <p:cNvPr id="20504" name="AutoShape 24">
            <a:extLst>
              <a:ext uri="{FF2B5EF4-FFF2-40B4-BE49-F238E27FC236}">
                <a16:creationId xmlns:a16="http://schemas.microsoft.com/office/drawing/2014/main" id="{3A89C92D-E25A-45F4-A7D6-8E6DF3EA8153}"/>
              </a:ext>
            </a:extLst>
          </p:cNvPr>
          <p:cNvSpPr>
            <a:spLocks noChangeArrowheads="1"/>
          </p:cNvSpPr>
          <p:nvPr/>
        </p:nvSpPr>
        <p:spPr bwMode="auto">
          <a:xfrm>
            <a:off x="2289175" y="982663"/>
            <a:ext cx="1584325" cy="2879725"/>
          </a:xfrm>
          <a:prstGeom prst="roundRect">
            <a:avLst>
              <a:gd name="adj" fmla="val 9005"/>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05" name="AutoShape 25">
            <a:extLst>
              <a:ext uri="{FF2B5EF4-FFF2-40B4-BE49-F238E27FC236}">
                <a16:creationId xmlns:a16="http://schemas.microsoft.com/office/drawing/2014/main" id="{01E95E51-CBF7-4B2F-AD12-27FF0775DBC0}"/>
              </a:ext>
            </a:extLst>
          </p:cNvPr>
          <p:cNvSpPr>
            <a:spLocks noChangeArrowheads="1"/>
          </p:cNvSpPr>
          <p:nvPr/>
        </p:nvSpPr>
        <p:spPr bwMode="auto">
          <a:xfrm>
            <a:off x="2330450" y="1016000"/>
            <a:ext cx="1503363" cy="2805113"/>
          </a:xfrm>
          <a:prstGeom prst="roundRect">
            <a:avLst>
              <a:gd name="adj" fmla="val 7495"/>
            </a:avLst>
          </a:prstGeom>
          <a:gradFill rotWithShape="1">
            <a:gsLst>
              <a:gs pos="0">
                <a:schemeClr val="accent1"/>
              </a:gs>
              <a:gs pos="100000">
                <a:srgbClr val="6699FF"/>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06" name="Rectangle 26">
            <a:extLst>
              <a:ext uri="{FF2B5EF4-FFF2-40B4-BE49-F238E27FC236}">
                <a16:creationId xmlns:a16="http://schemas.microsoft.com/office/drawing/2014/main" id="{8927436A-7D20-434C-862F-C8A8C72CE07A}"/>
              </a:ext>
            </a:extLst>
          </p:cNvPr>
          <p:cNvSpPr>
            <a:spLocks noGrp="1" noChangeArrowheads="1"/>
          </p:cNvSpPr>
          <p:nvPr>
            <p:ph type="title"/>
          </p:nvPr>
        </p:nvSpPr>
        <p:spPr>
          <a:noFill/>
          <a:ln/>
        </p:spPr>
        <p:txBody>
          <a:bodyPr/>
          <a:lstStyle/>
          <a:p>
            <a:r>
              <a:rPr lang="ja-JP" altLang="en-US"/>
              <a:t>手順説明（５手順</a:t>
            </a:r>
            <a:r>
              <a:rPr lang="en-US" altLang="ja-JP"/>
              <a:t>×</a:t>
            </a:r>
            <a:r>
              <a:rPr lang="ja-JP" altLang="en-US"/>
              <a:t>省スペース）</a:t>
            </a:r>
          </a:p>
        </p:txBody>
      </p:sp>
      <p:sp>
        <p:nvSpPr>
          <p:cNvPr id="20507" name="AutoShape 27">
            <a:extLst>
              <a:ext uri="{FF2B5EF4-FFF2-40B4-BE49-F238E27FC236}">
                <a16:creationId xmlns:a16="http://schemas.microsoft.com/office/drawing/2014/main" id="{5DD410A5-4907-4703-96C3-BCC1C0ACC41A}"/>
              </a:ext>
            </a:extLst>
          </p:cNvPr>
          <p:cNvSpPr>
            <a:spLocks noChangeArrowheads="1"/>
          </p:cNvSpPr>
          <p:nvPr/>
        </p:nvSpPr>
        <p:spPr bwMode="auto">
          <a:xfrm>
            <a:off x="2000250" y="2062163"/>
            <a:ext cx="360363" cy="792162"/>
          </a:xfrm>
          <a:prstGeom prst="rightArrow">
            <a:avLst>
              <a:gd name="adj1" fmla="val 63444"/>
              <a:gd name="adj2" fmla="val 66014"/>
            </a:avLst>
          </a:prstGeom>
          <a:gradFill rotWithShape="1">
            <a:gsLst>
              <a:gs pos="0">
                <a:srgbClr val="66CCFF"/>
              </a:gs>
              <a:gs pos="100000">
                <a:srgbClr val="0066FF"/>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09" name="AutoShape 29">
            <a:extLst>
              <a:ext uri="{FF2B5EF4-FFF2-40B4-BE49-F238E27FC236}">
                <a16:creationId xmlns:a16="http://schemas.microsoft.com/office/drawing/2014/main" id="{386B13C4-8D94-4738-86A6-2C4A4CC1A2A6}"/>
              </a:ext>
            </a:extLst>
          </p:cNvPr>
          <p:cNvSpPr>
            <a:spLocks noChangeArrowheads="1"/>
          </p:cNvSpPr>
          <p:nvPr/>
        </p:nvSpPr>
        <p:spPr bwMode="auto">
          <a:xfrm>
            <a:off x="415925" y="982663"/>
            <a:ext cx="1584325" cy="2879725"/>
          </a:xfrm>
          <a:prstGeom prst="roundRect">
            <a:avLst>
              <a:gd name="adj" fmla="val 9005"/>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10" name="AutoShape 30">
            <a:extLst>
              <a:ext uri="{FF2B5EF4-FFF2-40B4-BE49-F238E27FC236}">
                <a16:creationId xmlns:a16="http://schemas.microsoft.com/office/drawing/2014/main" id="{56947464-7685-4120-9A89-2A8E6EBFA963}"/>
              </a:ext>
            </a:extLst>
          </p:cNvPr>
          <p:cNvSpPr>
            <a:spLocks noChangeArrowheads="1"/>
          </p:cNvSpPr>
          <p:nvPr/>
        </p:nvSpPr>
        <p:spPr bwMode="auto">
          <a:xfrm>
            <a:off x="457200" y="1025525"/>
            <a:ext cx="1503363" cy="2795588"/>
          </a:xfrm>
          <a:prstGeom prst="roundRect">
            <a:avLst>
              <a:gd name="adj" fmla="val 7495"/>
            </a:avLst>
          </a:prstGeom>
          <a:gradFill rotWithShape="1">
            <a:gsLst>
              <a:gs pos="0">
                <a:schemeClr val="accent1"/>
              </a:gs>
              <a:gs pos="100000">
                <a:srgbClr val="6699FF"/>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11" name="AutoShape 31">
            <a:extLst>
              <a:ext uri="{FF2B5EF4-FFF2-40B4-BE49-F238E27FC236}">
                <a16:creationId xmlns:a16="http://schemas.microsoft.com/office/drawing/2014/main" id="{5699D083-0E73-481F-ADED-CF9B64E2206A}"/>
              </a:ext>
            </a:extLst>
          </p:cNvPr>
          <p:cNvSpPr>
            <a:spLocks noChangeArrowheads="1"/>
          </p:cNvSpPr>
          <p:nvPr/>
        </p:nvSpPr>
        <p:spPr bwMode="auto">
          <a:xfrm>
            <a:off x="631825" y="836613"/>
            <a:ext cx="1152525" cy="288925"/>
          </a:xfrm>
          <a:prstGeom prst="roundRect">
            <a:avLst>
              <a:gd name="adj" fmla="val 50000"/>
            </a:avLst>
          </a:prstGeom>
          <a:gradFill rotWithShape="1">
            <a:gsLst>
              <a:gs pos="0">
                <a:srgbClr val="969696"/>
              </a:gs>
              <a:gs pos="100000">
                <a:srgbClr val="969696">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a:solidFill>
                  <a:srgbClr val="FFFF66"/>
                </a:solidFill>
                <a:ea typeface="メイリオ" panose="020B0604030504040204" pitchFamily="50" charset="-128"/>
              </a:rPr>
              <a:t>手順①</a:t>
            </a:r>
          </a:p>
        </p:txBody>
      </p:sp>
      <p:sp>
        <p:nvSpPr>
          <p:cNvPr id="20512" name="AutoShape 32">
            <a:extLst>
              <a:ext uri="{FF2B5EF4-FFF2-40B4-BE49-F238E27FC236}">
                <a16:creationId xmlns:a16="http://schemas.microsoft.com/office/drawing/2014/main" id="{75D66CB1-C8D3-4C88-860D-8291D04219C5}"/>
              </a:ext>
            </a:extLst>
          </p:cNvPr>
          <p:cNvSpPr>
            <a:spLocks noChangeArrowheads="1"/>
          </p:cNvSpPr>
          <p:nvPr/>
        </p:nvSpPr>
        <p:spPr bwMode="auto">
          <a:xfrm>
            <a:off x="2505075" y="836613"/>
            <a:ext cx="1152525" cy="288925"/>
          </a:xfrm>
          <a:prstGeom prst="roundRect">
            <a:avLst>
              <a:gd name="adj" fmla="val 50000"/>
            </a:avLst>
          </a:prstGeom>
          <a:gradFill rotWithShape="1">
            <a:gsLst>
              <a:gs pos="0">
                <a:srgbClr val="969696"/>
              </a:gs>
              <a:gs pos="100000">
                <a:srgbClr val="969696">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a:solidFill>
                  <a:srgbClr val="FFFF66"/>
                </a:solidFill>
                <a:ea typeface="メイリオ" panose="020B0604030504040204" pitchFamily="50" charset="-128"/>
              </a:rPr>
              <a:t>手順②</a:t>
            </a:r>
          </a:p>
        </p:txBody>
      </p:sp>
      <p:sp>
        <p:nvSpPr>
          <p:cNvPr id="20515" name="Rectangle 35" descr="右上がり対角線 (反転)">
            <a:extLst>
              <a:ext uri="{FF2B5EF4-FFF2-40B4-BE49-F238E27FC236}">
                <a16:creationId xmlns:a16="http://schemas.microsoft.com/office/drawing/2014/main" id="{721B7202-107C-4C01-8994-41FE594DC3F4}"/>
              </a:ext>
            </a:extLst>
          </p:cNvPr>
          <p:cNvSpPr>
            <a:spLocks noChangeArrowheads="1"/>
          </p:cNvSpPr>
          <p:nvPr/>
        </p:nvSpPr>
        <p:spPr bwMode="auto">
          <a:xfrm>
            <a:off x="560388" y="1270000"/>
            <a:ext cx="1296987" cy="863600"/>
          </a:xfrm>
          <a:prstGeom prst="rect">
            <a:avLst/>
          </a:prstGeom>
          <a:pattFill prst="dkUpDiag">
            <a:fgClr>
              <a:schemeClr val="bg2">
                <a:alpha val="50000"/>
              </a:schemeClr>
            </a:fgClr>
            <a:bgClr>
              <a:schemeClr val="bg1">
                <a:alpha val="50000"/>
              </a:schemeClr>
            </a:bgClr>
          </a:pattFill>
          <a:ln w="63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400" b="1">
                <a:latin typeface="メイリオ" panose="020B0604030504040204" pitchFamily="50" charset="-128"/>
                <a:ea typeface="メイリオ" panose="020B0604030504040204" pitchFamily="50" charset="-128"/>
              </a:rPr>
              <a:t>写真</a:t>
            </a:r>
          </a:p>
          <a:p>
            <a:pPr algn="ctr"/>
            <a:r>
              <a:rPr lang="en-US" altLang="ja-JP" sz="1400" b="1">
                <a:latin typeface="メイリオ" panose="020B0604030504040204" pitchFamily="50" charset="-128"/>
                <a:ea typeface="メイリオ" panose="020B0604030504040204" pitchFamily="50" charset="-128"/>
              </a:rPr>
              <a:t>or</a:t>
            </a:r>
          </a:p>
          <a:p>
            <a:pPr algn="ctr"/>
            <a:r>
              <a:rPr lang="ja-JP" altLang="en-US" sz="1400" b="1">
                <a:latin typeface="メイリオ" panose="020B0604030504040204" pitchFamily="50" charset="-128"/>
                <a:ea typeface="メイリオ" panose="020B0604030504040204" pitchFamily="50" charset="-128"/>
              </a:rPr>
              <a:t>画像</a:t>
            </a:r>
          </a:p>
        </p:txBody>
      </p:sp>
      <p:sp>
        <p:nvSpPr>
          <p:cNvPr id="20516" name="Rectangle 36" descr="右上がり対角線 (反転)">
            <a:extLst>
              <a:ext uri="{FF2B5EF4-FFF2-40B4-BE49-F238E27FC236}">
                <a16:creationId xmlns:a16="http://schemas.microsoft.com/office/drawing/2014/main" id="{D5FDF022-28D0-41A7-81B9-4E62B04A59C6}"/>
              </a:ext>
            </a:extLst>
          </p:cNvPr>
          <p:cNvSpPr>
            <a:spLocks noChangeArrowheads="1"/>
          </p:cNvSpPr>
          <p:nvPr/>
        </p:nvSpPr>
        <p:spPr bwMode="auto">
          <a:xfrm>
            <a:off x="2432050" y="1270000"/>
            <a:ext cx="1296988" cy="863600"/>
          </a:xfrm>
          <a:prstGeom prst="rect">
            <a:avLst/>
          </a:prstGeom>
          <a:pattFill prst="dkUpDiag">
            <a:fgClr>
              <a:schemeClr val="bg2">
                <a:alpha val="50000"/>
              </a:schemeClr>
            </a:fgClr>
            <a:bgClr>
              <a:schemeClr val="bg1">
                <a:alpha val="50000"/>
              </a:schemeClr>
            </a:bgClr>
          </a:pattFill>
          <a:ln w="63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400" b="1">
                <a:latin typeface="メイリオ" panose="020B0604030504040204" pitchFamily="50" charset="-128"/>
                <a:ea typeface="メイリオ" panose="020B0604030504040204" pitchFamily="50" charset="-128"/>
              </a:rPr>
              <a:t>写真</a:t>
            </a:r>
          </a:p>
          <a:p>
            <a:pPr algn="ctr"/>
            <a:r>
              <a:rPr lang="en-US" altLang="ja-JP" sz="1400" b="1">
                <a:latin typeface="メイリオ" panose="020B0604030504040204" pitchFamily="50" charset="-128"/>
                <a:ea typeface="メイリオ" panose="020B0604030504040204" pitchFamily="50" charset="-128"/>
              </a:rPr>
              <a:t>or</a:t>
            </a:r>
          </a:p>
          <a:p>
            <a:pPr algn="ctr"/>
            <a:r>
              <a:rPr lang="ja-JP" altLang="en-US" sz="1400" b="1">
                <a:latin typeface="メイリオ" panose="020B0604030504040204" pitchFamily="50" charset="-128"/>
                <a:ea typeface="メイリオ" panose="020B0604030504040204" pitchFamily="50" charset="-128"/>
              </a:rPr>
              <a:t>画像</a:t>
            </a:r>
          </a:p>
        </p:txBody>
      </p:sp>
      <p:sp>
        <p:nvSpPr>
          <p:cNvPr id="20517" name="Text Box 37">
            <a:extLst>
              <a:ext uri="{FF2B5EF4-FFF2-40B4-BE49-F238E27FC236}">
                <a16:creationId xmlns:a16="http://schemas.microsoft.com/office/drawing/2014/main" id="{7F09303C-47A6-4CFD-B9E0-4193398E9BAD}"/>
              </a:ext>
            </a:extLst>
          </p:cNvPr>
          <p:cNvSpPr txBox="1">
            <a:spLocks noChangeArrowheads="1"/>
          </p:cNvSpPr>
          <p:nvPr/>
        </p:nvSpPr>
        <p:spPr bwMode="auto">
          <a:xfrm>
            <a:off x="560388" y="2206625"/>
            <a:ext cx="1439862" cy="43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b="1">
                <a:ea typeface="メイリオ" panose="020B0604030504040204" pitchFamily="50" charset="-128"/>
              </a:rPr>
              <a:t>説明文タイトル説明文タイトル</a:t>
            </a:r>
          </a:p>
        </p:txBody>
      </p:sp>
      <p:sp>
        <p:nvSpPr>
          <p:cNvPr id="20518" name="Text Box 38">
            <a:extLst>
              <a:ext uri="{FF2B5EF4-FFF2-40B4-BE49-F238E27FC236}">
                <a16:creationId xmlns:a16="http://schemas.microsoft.com/office/drawing/2014/main" id="{48DAA56D-CE1B-4D98-A659-9ABADD550036}"/>
              </a:ext>
            </a:extLst>
          </p:cNvPr>
          <p:cNvSpPr txBox="1">
            <a:spLocks noChangeArrowheads="1"/>
          </p:cNvSpPr>
          <p:nvPr/>
        </p:nvSpPr>
        <p:spPr bwMode="auto">
          <a:xfrm>
            <a:off x="2433638" y="2206625"/>
            <a:ext cx="1439862" cy="43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b="1">
                <a:ea typeface="メイリオ" panose="020B0604030504040204" pitchFamily="50" charset="-128"/>
              </a:rPr>
              <a:t>説明文タイトル説明文タイトル</a:t>
            </a:r>
          </a:p>
        </p:txBody>
      </p:sp>
      <p:sp>
        <p:nvSpPr>
          <p:cNvPr id="20519" name="Text Box 39">
            <a:extLst>
              <a:ext uri="{FF2B5EF4-FFF2-40B4-BE49-F238E27FC236}">
                <a16:creationId xmlns:a16="http://schemas.microsoft.com/office/drawing/2014/main" id="{86BD6810-D55B-4F9E-8109-76B00957B37C}"/>
              </a:ext>
            </a:extLst>
          </p:cNvPr>
          <p:cNvSpPr txBox="1">
            <a:spLocks noChangeArrowheads="1"/>
          </p:cNvSpPr>
          <p:nvPr/>
        </p:nvSpPr>
        <p:spPr bwMode="auto">
          <a:xfrm>
            <a:off x="4305300" y="2206625"/>
            <a:ext cx="1439863" cy="43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b="1">
                <a:ea typeface="メイリオ" panose="020B0604030504040204" pitchFamily="50" charset="-128"/>
              </a:rPr>
              <a:t>説明文タイトル説明文タイトル</a:t>
            </a:r>
          </a:p>
        </p:txBody>
      </p:sp>
      <p:sp>
        <p:nvSpPr>
          <p:cNvPr id="20520" name="Text Box 40">
            <a:extLst>
              <a:ext uri="{FF2B5EF4-FFF2-40B4-BE49-F238E27FC236}">
                <a16:creationId xmlns:a16="http://schemas.microsoft.com/office/drawing/2014/main" id="{BA25E4C2-363A-456D-8A0A-FBD357D3E0F3}"/>
              </a:ext>
            </a:extLst>
          </p:cNvPr>
          <p:cNvSpPr txBox="1">
            <a:spLocks noChangeArrowheads="1"/>
          </p:cNvSpPr>
          <p:nvPr/>
        </p:nvSpPr>
        <p:spPr bwMode="auto">
          <a:xfrm>
            <a:off x="6176963" y="2206625"/>
            <a:ext cx="1439862" cy="43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b="1">
                <a:ea typeface="メイリオ" panose="020B0604030504040204" pitchFamily="50" charset="-128"/>
              </a:rPr>
              <a:t>説明文タイトル説明文タイトル</a:t>
            </a:r>
          </a:p>
        </p:txBody>
      </p:sp>
      <p:sp>
        <p:nvSpPr>
          <p:cNvPr id="20521" name="Text Box 41">
            <a:extLst>
              <a:ext uri="{FF2B5EF4-FFF2-40B4-BE49-F238E27FC236}">
                <a16:creationId xmlns:a16="http://schemas.microsoft.com/office/drawing/2014/main" id="{EE73BB16-D7BF-4017-9F27-0C4A15BAA99B}"/>
              </a:ext>
            </a:extLst>
          </p:cNvPr>
          <p:cNvSpPr txBox="1">
            <a:spLocks noChangeArrowheads="1"/>
          </p:cNvSpPr>
          <p:nvPr/>
        </p:nvSpPr>
        <p:spPr bwMode="auto">
          <a:xfrm>
            <a:off x="8050213" y="2206625"/>
            <a:ext cx="1439862" cy="43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b="1">
                <a:ea typeface="メイリオ" panose="020B0604030504040204" pitchFamily="50" charset="-128"/>
              </a:rPr>
              <a:t>説明文タイトル説明文タイトル</a:t>
            </a:r>
          </a:p>
        </p:txBody>
      </p:sp>
      <p:sp>
        <p:nvSpPr>
          <p:cNvPr id="20523" name="AutoShape 43">
            <a:extLst>
              <a:ext uri="{FF2B5EF4-FFF2-40B4-BE49-F238E27FC236}">
                <a16:creationId xmlns:a16="http://schemas.microsoft.com/office/drawing/2014/main" id="{471F774F-A72E-407E-9B88-1C9B18A9EC82}"/>
              </a:ext>
            </a:extLst>
          </p:cNvPr>
          <p:cNvSpPr>
            <a:spLocks noChangeArrowheads="1"/>
          </p:cNvSpPr>
          <p:nvPr/>
        </p:nvSpPr>
        <p:spPr bwMode="auto">
          <a:xfrm>
            <a:off x="7905750" y="4324350"/>
            <a:ext cx="1584325" cy="1984375"/>
          </a:xfrm>
          <a:prstGeom prst="roundRect">
            <a:avLst>
              <a:gd name="adj" fmla="val 9005"/>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24" name="AutoShape 44">
            <a:extLst>
              <a:ext uri="{FF2B5EF4-FFF2-40B4-BE49-F238E27FC236}">
                <a16:creationId xmlns:a16="http://schemas.microsoft.com/office/drawing/2014/main" id="{019505FC-1547-4684-8CE8-182E71356DC4}"/>
              </a:ext>
            </a:extLst>
          </p:cNvPr>
          <p:cNvSpPr>
            <a:spLocks noChangeArrowheads="1"/>
          </p:cNvSpPr>
          <p:nvPr/>
        </p:nvSpPr>
        <p:spPr bwMode="auto">
          <a:xfrm>
            <a:off x="7947025" y="4359275"/>
            <a:ext cx="1503363" cy="1905000"/>
          </a:xfrm>
          <a:prstGeom prst="roundRect">
            <a:avLst>
              <a:gd name="adj" fmla="val 7495"/>
            </a:avLst>
          </a:prstGeom>
          <a:gradFill rotWithShape="1">
            <a:gsLst>
              <a:gs pos="0">
                <a:schemeClr val="accent1"/>
              </a:gs>
              <a:gs pos="100000">
                <a:srgbClr val="6699FF"/>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25" name="AutoShape 45">
            <a:extLst>
              <a:ext uri="{FF2B5EF4-FFF2-40B4-BE49-F238E27FC236}">
                <a16:creationId xmlns:a16="http://schemas.microsoft.com/office/drawing/2014/main" id="{EEC890BA-FD06-469C-8824-D831F0FFEB99}"/>
              </a:ext>
            </a:extLst>
          </p:cNvPr>
          <p:cNvSpPr>
            <a:spLocks noChangeArrowheads="1"/>
          </p:cNvSpPr>
          <p:nvPr/>
        </p:nvSpPr>
        <p:spPr bwMode="auto">
          <a:xfrm>
            <a:off x="7618413" y="4868863"/>
            <a:ext cx="358775" cy="792162"/>
          </a:xfrm>
          <a:prstGeom prst="rightArrow">
            <a:avLst>
              <a:gd name="adj1" fmla="val 63444"/>
              <a:gd name="adj2" fmla="val 66014"/>
            </a:avLst>
          </a:prstGeom>
          <a:gradFill rotWithShape="1">
            <a:gsLst>
              <a:gs pos="0">
                <a:srgbClr val="66CCFF"/>
              </a:gs>
              <a:gs pos="100000">
                <a:srgbClr val="0066FF"/>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26" name="AutoShape 46">
            <a:extLst>
              <a:ext uri="{FF2B5EF4-FFF2-40B4-BE49-F238E27FC236}">
                <a16:creationId xmlns:a16="http://schemas.microsoft.com/office/drawing/2014/main" id="{8251B6FF-C42F-454F-830B-5A97B8D79ADD}"/>
              </a:ext>
            </a:extLst>
          </p:cNvPr>
          <p:cNvSpPr>
            <a:spLocks noChangeArrowheads="1"/>
          </p:cNvSpPr>
          <p:nvPr/>
        </p:nvSpPr>
        <p:spPr bwMode="auto">
          <a:xfrm>
            <a:off x="8121650" y="4178300"/>
            <a:ext cx="1152525" cy="288925"/>
          </a:xfrm>
          <a:prstGeom prst="roundRect">
            <a:avLst>
              <a:gd name="adj" fmla="val 50000"/>
            </a:avLst>
          </a:prstGeom>
          <a:gradFill rotWithShape="1">
            <a:gsLst>
              <a:gs pos="0">
                <a:srgbClr val="969696"/>
              </a:gs>
              <a:gs pos="100000">
                <a:srgbClr val="969696">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a:solidFill>
                  <a:srgbClr val="FFFF66"/>
                </a:solidFill>
                <a:ea typeface="メイリオ" panose="020B0604030504040204" pitchFamily="50" charset="-128"/>
              </a:rPr>
              <a:t>手順⑤</a:t>
            </a:r>
          </a:p>
        </p:txBody>
      </p:sp>
      <p:sp>
        <p:nvSpPr>
          <p:cNvPr id="20530" name="AutoShape 50">
            <a:extLst>
              <a:ext uri="{FF2B5EF4-FFF2-40B4-BE49-F238E27FC236}">
                <a16:creationId xmlns:a16="http://schemas.microsoft.com/office/drawing/2014/main" id="{16E730DA-514D-4E60-84F0-E32516A63E4B}"/>
              </a:ext>
            </a:extLst>
          </p:cNvPr>
          <p:cNvSpPr>
            <a:spLocks noChangeArrowheads="1"/>
          </p:cNvSpPr>
          <p:nvPr/>
        </p:nvSpPr>
        <p:spPr bwMode="auto">
          <a:xfrm>
            <a:off x="4160838" y="4324350"/>
            <a:ext cx="1584325" cy="1984375"/>
          </a:xfrm>
          <a:prstGeom prst="roundRect">
            <a:avLst>
              <a:gd name="adj" fmla="val 9005"/>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31" name="AutoShape 51">
            <a:extLst>
              <a:ext uri="{FF2B5EF4-FFF2-40B4-BE49-F238E27FC236}">
                <a16:creationId xmlns:a16="http://schemas.microsoft.com/office/drawing/2014/main" id="{0737C8C5-0F1B-4B9D-8785-7C0882B0938D}"/>
              </a:ext>
            </a:extLst>
          </p:cNvPr>
          <p:cNvSpPr>
            <a:spLocks noChangeArrowheads="1"/>
          </p:cNvSpPr>
          <p:nvPr/>
        </p:nvSpPr>
        <p:spPr bwMode="auto">
          <a:xfrm>
            <a:off x="4202113" y="4359275"/>
            <a:ext cx="1503362" cy="1905000"/>
          </a:xfrm>
          <a:prstGeom prst="roundRect">
            <a:avLst>
              <a:gd name="adj" fmla="val 7495"/>
            </a:avLst>
          </a:prstGeom>
          <a:gradFill rotWithShape="1">
            <a:gsLst>
              <a:gs pos="0">
                <a:schemeClr val="accent1"/>
              </a:gs>
              <a:gs pos="100000">
                <a:srgbClr val="6699FF"/>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33" name="AutoShape 53">
            <a:extLst>
              <a:ext uri="{FF2B5EF4-FFF2-40B4-BE49-F238E27FC236}">
                <a16:creationId xmlns:a16="http://schemas.microsoft.com/office/drawing/2014/main" id="{DF682851-8AEC-416C-8A24-579B62200F3B}"/>
              </a:ext>
            </a:extLst>
          </p:cNvPr>
          <p:cNvSpPr>
            <a:spLocks noChangeArrowheads="1"/>
          </p:cNvSpPr>
          <p:nvPr/>
        </p:nvSpPr>
        <p:spPr bwMode="auto">
          <a:xfrm>
            <a:off x="6032500" y="4324350"/>
            <a:ext cx="1584325" cy="1984375"/>
          </a:xfrm>
          <a:prstGeom prst="roundRect">
            <a:avLst>
              <a:gd name="adj" fmla="val 9005"/>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34" name="AutoShape 54">
            <a:extLst>
              <a:ext uri="{FF2B5EF4-FFF2-40B4-BE49-F238E27FC236}">
                <a16:creationId xmlns:a16="http://schemas.microsoft.com/office/drawing/2014/main" id="{F260A594-65EC-4993-9CD0-389E81218986}"/>
              </a:ext>
            </a:extLst>
          </p:cNvPr>
          <p:cNvSpPr>
            <a:spLocks noChangeArrowheads="1"/>
          </p:cNvSpPr>
          <p:nvPr/>
        </p:nvSpPr>
        <p:spPr bwMode="auto">
          <a:xfrm>
            <a:off x="6073775" y="4359275"/>
            <a:ext cx="1503363" cy="1905000"/>
          </a:xfrm>
          <a:prstGeom prst="roundRect">
            <a:avLst>
              <a:gd name="adj" fmla="val 7495"/>
            </a:avLst>
          </a:prstGeom>
          <a:gradFill rotWithShape="1">
            <a:gsLst>
              <a:gs pos="0">
                <a:schemeClr val="accent1"/>
              </a:gs>
              <a:gs pos="100000">
                <a:srgbClr val="6699FF"/>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35" name="AutoShape 55">
            <a:extLst>
              <a:ext uri="{FF2B5EF4-FFF2-40B4-BE49-F238E27FC236}">
                <a16:creationId xmlns:a16="http://schemas.microsoft.com/office/drawing/2014/main" id="{ABDC2FA2-26B5-453E-94F6-6D03D8C6195F}"/>
              </a:ext>
            </a:extLst>
          </p:cNvPr>
          <p:cNvSpPr>
            <a:spLocks noChangeArrowheads="1"/>
          </p:cNvSpPr>
          <p:nvPr/>
        </p:nvSpPr>
        <p:spPr bwMode="auto">
          <a:xfrm>
            <a:off x="3873500" y="4868863"/>
            <a:ext cx="358775" cy="792162"/>
          </a:xfrm>
          <a:prstGeom prst="rightArrow">
            <a:avLst>
              <a:gd name="adj1" fmla="val 63444"/>
              <a:gd name="adj2" fmla="val 66014"/>
            </a:avLst>
          </a:prstGeom>
          <a:gradFill rotWithShape="1">
            <a:gsLst>
              <a:gs pos="0">
                <a:srgbClr val="66CCFF"/>
              </a:gs>
              <a:gs pos="100000">
                <a:srgbClr val="0066FF"/>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36" name="AutoShape 56">
            <a:extLst>
              <a:ext uri="{FF2B5EF4-FFF2-40B4-BE49-F238E27FC236}">
                <a16:creationId xmlns:a16="http://schemas.microsoft.com/office/drawing/2014/main" id="{D4037A06-53AC-4707-9F52-CBA27B0A104D}"/>
              </a:ext>
            </a:extLst>
          </p:cNvPr>
          <p:cNvSpPr>
            <a:spLocks noChangeArrowheads="1"/>
          </p:cNvSpPr>
          <p:nvPr/>
        </p:nvSpPr>
        <p:spPr bwMode="auto">
          <a:xfrm>
            <a:off x="5745163" y="4868863"/>
            <a:ext cx="360362" cy="792162"/>
          </a:xfrm>
          <a:prstGeom prst="rightArrow">
            <a:avLst>
              <a:gd name="adj1" fmla="val 63444"/>
              <a:gd name="adj2" fmla="val 66014"/>
            </a:avLst>
          </a:prstGeom>
          <a:gradFill rotWithShape="1">
            <a:gsLst>
              <a:gs pos="0">
                <a:srgbClr val="66CCFF"/>
              </a:gs>
              <a:gs pos="100000">
                <a:srgbClr val="0066FF"/>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37" name="AutoShape 57">
            <a:extLst>
              <a:ext uri="{FF2B5EF4-FFF2-40B4-BE49-F238E27FC236}">
                <a16:creationId xmlns:a16="http://schemas.microsoft.com/office/drawing/2014/main" id="{5CBF4EDF-2F78-45D2-9EDD-AA01FBC800AE}"/>
              </a:ext>
            </a:extLst>
          </p:cNvPr>
          <p:cNvSpPr>
            <a:spLocks noChangeArrowheads="1"/>
          </p:cNvSpPr>
          <p:nvPr/>
        </p:nvSpPr>
        <p:spPr bwMode="auto">
          <a:xfrm>
            <a:off x="4376738" y="4178300"/>
            <a:ext cx="1152525" cy="288925"/>
          </a:xfrm>
          <a:prstGeom prst="roundRect">
            <a:avLst>
              <a:gd name="adj" fmla="val 50000"/>
            </a:avLst>
          </a:prstGeom>
          <a:gradFill rotWithShape="1">
            <a:gsLst>
              <a:gs pos="0">
                <a:srgbClr val="969696"/>
              </a:gs>
              <a:gs pos="100000">
                <a:srgbClr val="969696">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a:solidFill>
                  <a:srgbClr val="FFFF66"/>
                </a:solidFill>
                <a:ea typeface="メイリオ" panose="020B0604030504040204" pitchFamily="50" charset="-128"/>
              </a:rPr>
              <a:t>手順③</a:t>
            </a:r>
          </a:p>
        </p:txBody>
      </p:sp>
      <p:sp>
        <p:nvSpPr>
          <p:cNvPr id="20538" name="AutoShape 58">
            <a:extLst>
              <a:ext uri="{FF2B5EF4-FFF2-40B4-BE49-F238E27FC236}">
                <a16:creationId xmlns:a16="http://schemas.microsoft.com/office/drawing/2014/main" id="{26E4FEDA-6364-47A8-B6CB-813EEF8A2B8B}"/>
              </a:ext>
            </a:extLst>
          </p:cNvPr>
          <p:cNvSpPr>
            <a:spLocks noChangeArrowheads="1"/>
          </p:cNvSpPr>
          <p:nvPr/>
        </p:nvSpPr>
        <p:spPr bwMode="auto">
          <a:xfrm>
            <a:off x="6249988" y="4178300"/>
            <a:ext cx="1152525" cy="288925"/>
          </a:xfrm>
          <a:prstGeom prst="roundRect">
            <a:avLst>
              <a:gd name="adj" fmla="val 50000"/>
            </a:avLst>
          </a:prstGeom>
          <a:gradFill rotWithShape="1">
            <a:gsLst>
              <a:gs pos="0">
                <a:srgbClr val="969696"/>
              </a:gs>
              <a:gs pos="100000">
                <a:srgbClr val="969696">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a:solidFill>
                  <a:srgbClr val="FFFF66"/>
                </a:solidFill>
                <a:ea typeface="メイリオ" panose="020B0604030504040204" pitchFamily="50" charset="-128"/>
              </a:rPr>
              <a:t>手順④</a:t>
            </a:r>
          </a:p>
        </p:txBody>
      </p:sp>
      <p:sp>
        <p:nvSpPr>
          <p:cNvPr id="20544" name="AutoShape 64">
            <a:extLst>
              <a:ext uri="{FF2B5EF4-FFF2-40B4-BE49-F238E27FC236}">
                <a16:creationId xmlns:a16="http://schemas.microsoft.com/office/drawing/2014/main" id="{E4AA0962-DD02-48DF-AB70-2C5715A98CF7}"/>
              </a:ext>
            </a:extLst>
          </p:cNvPr>
          <p:cNvSpPr>
            <a:spLocks noChangeArrowheads="1"/>
          </p:cNvSpPr>
          <p:nvPr/>
        </p:nvSpPr>
        <p:spPr bwMode="auto">
          <a:xfrm>
            <a:off x="2289175" y="4324350"/>
            <a:ext cx="1584325" cy="1984375"/>
          </a:xfrm>
          <a:prstGeom prst="roundRect">
            <a:avLst>
              <a:gd name="adj" fmla="val 9005"/>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45" name="AutoShape 65">
            <a:extLst>
              <a:ext uri="{FF2B5EF4-FFF2-40B4-BE49-F238E27FC236}">
                <a16:creationId xmlns:a16="http://schemas.microsoft.com/office/drawing/2014/main" id="{D7F0E0FD-CB13-49A6-B9A1-D241B636A5A8}"/>
              </a:ext>
            </a:extLst>
          </p:cNvPr>
          <p:cNvSpPr>
            <a:spLocks noChangeArrowheads="1"/>
          </p:cNvSpPr>
          <p:nvPr/>
        </p:nvSpPr>
        <p:spPr bwMode="auto">
          <a:xfrm>
            <a:off x="2330450" y="4359275"/>
            <a:ext cx="1503363" cy="1905000"/>
          </a:xfrm>
          <a:prstGeom prst="roundRect">
            <a:avLst>
              <a:gd name="adj" fmla="val 7495"/>
            </a:avLst>
          </a:prstGeom>
          <a:gradFill rotWithShape="1">
            <a:gsLst>
              <a:gs pos="0">
                <a:schemeClr val="accent1"/>
              </a:gs>
              <a:gs pos="100000">
                <a:srgbClr val="6699FF"/>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46" name="AutoShape 66">
            <a:extLst>
              <a:ext uri="{FF2B5EF4-FFF2-40B4-BE49-F238E27FC236}">
                <a16:creationId xmlns:a16="http://schemas.microsoft.com/office/drawing/2014/main" id="{1D6AE216-BFFD-4E53-B1F6-4A4260506F57}"/>
              </a:ext>
            </a:extLst>
          </p:cNvPr>
          <p:cNvSpPr>
            <a:spLocks noChangeArrowheads="1"/>
          </p:cNvSpPr>
          <p:nvPr/>
        </p:nvSpPr>
        <p:spPr bwMode="auto">
          <a:xfrm>
            <a:off x="2000250" y="4868863"/>
            <a:ext cx="360363" cy="792162"/>
          </a:xfrm>
          <a:prstGeom prst="rightArrow">
            <a:avLst>
              <a:gd name="adj1" fmla="val 63444"/>
              <a:gd name="adj2" fmla="val 66014"/>
            </a:avLst>
          </a:prstGeom>
          <a:gradFill rotWithShape="1">
            <a:gsLst>
              <a:gs pos="0">
                <a:srgbClr val="66CCFF"/>
              </a:gs>
              <a:gs pos="100000">
                <a:srgbClr val="0066FF"/>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48" name="AutoShape 68">
            <a:extLst>
              <a:ext uri="{FF2B5EF4-FFF2-40B4-BE49-F238E27FC236}">
                <a16:creationId xmlns:a16="http://schemas.microsoft.com/office/drawing/2014/main" id="{CCBDE6FD-8857-4DF4-A2CE-24CF05FF3DA7}"/>
              </a:ext>
            </a:extLst>
          </p:cNvPr>
          <p:cNvSpPr>
            <a:spLocks noChangeArrowheads="1"/>
          </p:cNvSpPr>
          <p:nvPr/>
        </p:nvSpPr>
        <p:spPr bwMode="auto">
          <a:xfrm>
            <a:off x="415925" y="4324350"/>
            <a:ext cx="1584325" cy="1984375"/>
          </a:xfrm>
          <a:prstGeom prst="roundRect">
            <a:avLst>
              <a:gd name="adj" fmla="val 9005"/>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49" name="AutoShape 69">
            <a:extLst>
              <a:ext uri="{FF2B5EF4-FFF2-40B4-BE49-F238E27FC236}">
                <a16:creationId xmlns:a16="http://schemas.microsoft.com/office/drawing/2014/main" id="{A04AF181-0EB7-443F-BF2B-03A7891F12CC}"/>
              </a:ext>
            </a:extLst>
          </p:cNvPr>
          <p:cNvSpPr>
            <a:spLocks noChangeArrowheads="1"/>
          </p:cNvSpPr>
          <p:nvPr/>
        </p:nvSpPr>
        <p:spPr bwMode="auto">
          <a:xfrm>
            <a:off x="457200" y="4359275"/>
            <a:ext cx="1503363" cy="1905000"/>
          </a:xfrm>
          <a:prstGeom prst="roundRect">
            <a:avLst>
              <a:gd name="adj" fmla="val 7495"/>
            </a:avLst>
          </a:prstGeom>
          <a:gradFill rotWithShape="1">
            <a:gsLst>
              <a:gs pos="0">
                <a:schemeClr val="accent1"/>
              </a:gs>
              <a:gs pos="100000">
                <a:srgbClr val="6699FF"/>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0550" name="AutoShape 70">
            <a:extLst>
              <a:ext uri="{FF2B5EF4-FFF2-40B4-BE49-F238E27FC236}">
                <a16:creationId xmlns:a16="http://schemas.microsoft.com/office/drawing/2014/main" id="{66D5C772-E444-4C4D-90A5-1C75EBDAA34D}"/>
              </a:ext>
            </a:extLst>
          </p:cNvPr>
          <p:cNvSpPr>
            <a:spLocks noChangeArrowheads="1"/>
          </p:cNvSpPr>
          <p:nvPr/>
        </p:nvSpPr>
        <p:spPr bwMode="auto">
          <a:xfrm>
            <a:off x="631825" y="4178300"/>
            <a:ext cx="1152525" cy="288925"/>
          </a:xfrm>
          <a:prstGeom prst="roundRect">
            <a:avLst>
              <a:gd name="adj" fmla="val 50000"/>
            </a:avLst>
          </a:prstGeom>
          <a:gradFill rotWithShape="1">
            <a:gsLst>
              <a:gs pos="0">
                <a:srgbClr val="969696"/>
              </a:gs>
              <a:gs pos="100000">
                <a:srgbClr val="969696">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a:solidFill>
                  <a:srgbClr val="FFFF66"/>
                </a:solidFill>
                <a:ea typeface="メイリオ" panose="020B0604030504040204" pitchFamily="50" charset="-128"/>
              </a:rPr>
              <a:t>手順①</a:t>
            </a:r>
          </a:p>
        </p:txBody>
      </p:sp>
      <p:sp>
        <p:nvSpPr>
          <p:cNvPr id="20551" name="AutoShape 71">
            <a:extLst>
              <a:ext uri="{FF2B5EF4-FFF2-40B4-BE49-F238E27FC236}">
                <a16:creationId xmlns:a16="http://schemas.microsoft.com/office/drawing/2014/main" id="{CD0857CD-4D7F-4F97-9BEE-F8E92D501669}"/>
              </a:ext>
            </a:extLst>
          </p:cNvPr>
          <p:cNvSpPr>
            <a:spLocks noChangeArrowheads="1"/>
          </p:cNvSpPr>
          <p:nvPr/>
        </p:nvSpPr>
        <p:spPr bwMode="auto">
          <a:xfrm>
            <a:off x="2505075" y="4178300"/>
            <a:ext cx="1152525" cy="288925"/>
          </a:xfrm>
          <a:prstGeom prst="roundRect">
            <a:avLst>
              <a:gd name="adj" fmla="val 50000"/>
            </a:avLst>
          </a:prstGeom>
          <a:gradFill rotWithShape="1">
            <a:gsLst>
              <a:gs pos="0">
                <a:srgbClr val="969696"/>
              </a:gs>
              <a:gs pos="100000">
                <a:srgbClr val="969696">
                  <a:gamma/>
                  <a:shade val="46275"/>
                  <a:invGamma/>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a:solidFill>
                  <a:srgbClr val="FFFF66"/>
                </a:solidFill>
                <a:ea typeface="メイリオ" panose="020B0604030504040204" pitchFamily="50" charset="-128"/>
              </a:rPr>
              <a:t>手順②</a:t>
            </a:r>
          </a:p>
        </p:txBody>
      </p:sp>
      <p:sp>
        <p:nvSpPr>
          <p:cNvPr id="20556" name="Text Box 76">
            <a:extLst>
              <a:ext uri="{FF2B5EF4-FFF2-40B4-BE49-F238E27FC236}">
                <a16:creationId xmlns:a16="http://schemas.microsoft.com/office/drawing/2014/main" id="{F7391CE2-46FB-451A-A48B-17AD2E5D9C6A}"/>
              </a:ext>
            </a:extLst>
          </p:cNvPr>
          <p:cNvSpPr txBox="1">
            <a:spLocks noChangeArrowheads="1"/>
          </p:cNvSpPr>
          <p:nvPr/>
        </p:nvSpPr>
        <p:spPr bwMode="auto">
          <a:xfrm>
            <a:off x="560388" y="4567238"/>
            <a:ext cx="1439862" cy="43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b="1">
                <a:ea typeface="メイリオ" panose="020B0604030504040204" pitchFamily="50" charset="-128"/>
              </a:rPr>
              <a:t>説明文タイトル説明文タイトル</a:t>
            </a:r>
          </a:p>
        </p:txBody>
      </p:sp>
      <p:sp>
        <p:nvSpPr>
          <p:cNvPr id="20557" name="Text Box 77">
            <a:extLst>
              <a:ext uri="{FF2B5EF4-FFF2-40B4-BE49-F238E27FC236}">
                <a16:creationId xmlns:a16="http://schemas.microsoft.com/office/drawing/2014/main" id="{97A6AC87-C386-4030-8B82-A69CD8A3081C}"/>
              </a:ext>
            </a:extLst>
          </p:cNvPr>
          <p:cNvSpPr txBox="1">
            <a:spLocks noChangeArrowheads="1"/>
          </p:cNvSpPr>
          <p:nvPr/>
        </p:nvSpPr>
        <p:spPr bwMode="auto">
          <a:xfrm>
            <a:off x="2433638" y="4567238"/>
            <a:ext cx="1439862" cy="43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b="1">
                <a:ea typeface="メイリオ" panose="020B0604030504040204" pitchFamily="50" charset="-128"/>
              </a:rPr>
              <a:t>説明文タイトル説明文タイトル</a:t>
            </a:r>
          </a:p>
        </p:txBody>
      </p:sp>
      <p:sp>
        <p:nvSpPr>
          <p:cNvPr id="20558" name="Text Box 78">
            <a:extLst>
              <a:ext uri="{FF2B5EF4-FFF2-40B4-BE49-F238E27FC236}">
                <a16:creationId xmlns:a16="http://schemas.microsoft.com/office/drawing/2014/main" id="{AAE2C784-29E7-4475-955D-1DF45F56F55A}"/>
              </a:ext>
            </a:extLst>
          </p:cNvPr>
          <p:cNvSpPr txBox="1">
            <a:spLocks noChangeArrowheads="1"/>
          </p:cNvSpPr>
          <p:nvPr/>
        </p:nvSpPr>
        <p:spPr bwMode="auto">
          <a:xfrm>
            <a:off x="4305300" y="4567238"/>
            <a:ext cx="1439863" cy="43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b="1">
                <a:ea typeface="メイリオ" panose="020B0604030504040204" pitchFamily="50" charset="-128"/>
              </a:rPr>
              <a:t>説明文タイトル説明文タイトル</a:t>
            </a:r>
          </a:p>
        </p:txBody>
      </p:sp>
      <p:sp>
        <p:nvSpPr>
          <p:cNvPr id="20559" name="Text Box 79">
            <a:extLst>
              <a:ext uri="{FF2B5EF4-FFF2-40B4-BE49-F238E27FC236}">
                <a16:creationId xmlns:a16="http://schemas.microsoft.com/office/drawing/2014/main" id="{72AAEB35-1260-4443-9DA8-3346F00A3EB4}"/>
              </a:ext>
            </a:extLst>
          </p:cNvPr>
          <p:cNvSpPr txBox="1">
            <a:spLocks noChangeArrowheads="1"/>
          </p:cNvSpPr>
          <p:nvPr/>
        </p:nvSpPr>
        <p:spPr bwMode="auto">
          <a:xfrm>
            <a:off x="6176963" y="4567238"/>
            <a:ext cx="1439862" cy="43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b="1">
                <a:ea typeface="メイリオ" panose="020B0604030504040204" pitchFamily="50" charset="-128"/>
              </a:rPr>
              <a:t>説明文タイトル説明文タイトル</a:t>
            </a:r>
          </a:p>
        </p:txBody>
      </p:sp>
      <p:sp>
        <p:nvSpPr>
          <p:cNvPr id="20560" name="Text Box 80">
            <a:extLst>
              <a:ext uri="{FF2B5EF4-FFF2-40B4-BE49-F238E27FC236}">
                <a16:creationId xmlns:a16="http://schemas.microsoft.com/office/drawing/2014/main" id="{63FDEDD4-03A6-4C34-A9C5-C36516B39EA3}"/>
              </a:ext>
            </a:extLst>
          </p:cNvPr>
          <p:cNvSpPr txBox="1">
            <a:spLocks noChangeArrowheads="1"/>
          </p:cNvSpPr>
          <p:nvPr/>
        </p:nvSpPr>
        <p:spPr bwMode="auto">
          <a:xfrm>
            <a:off x="8050213" y="4567238"/>
            <a:ext cx="1439862" cy="438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b="1">
                <a:ea typeface="メイリオ" panose="020B0604030504040204" pitchFamily="50" charset="-128"/>
              </a:rPr>
              <a:t>説明文タイトル説明文タイトル</a:t>
            </a:r>
          </a:p>
        </p:txBody>
      </p:sp>
      <p:sp>
        <p:nvSpPr>
          <p:cNvPr id="20561" name="Text Box 81">
            <a:extLst>
              <a:ext uri="{FF2B5EF4-FFF2-40B4-BE49-F238E27FC236}">
                <a16:creationId xmlns:a16="http://schemas.microsoft.com/office/drawing/2014/main" id="{4F3CD4E3-FFD4-4BA8-8E06-9FD760AAFB81}"/>
              </a:ext>
            </a:extLst>
          </p:cNvPr>
          <p:cNvSpPr txBox="1">
            <a:spLocks noChangeArrowheads="1"/>
          </p:cNvSpPr>
          <p:nvPr/>
        </p:nvSpPr>
        <p:spPr bwMode="auto">
          <a:xfrm>
            <a:off x="8050213" y="2638425"/>
            <a:ext cx="1439862" cy="1165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9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20562" name="Text Box 82">
            <a:extLst>
              <a:ext uri="{FF2B5EF4-FFF2-40B4-BE49-F238E27FC236}">
                <a16:creationId xmlns:a16="http://schemas.microsoft.com/office/drawing/2014/main" id="{1DAFD308-E4D4-477A-A0B8-0D8C46C011B1}"/>
              </a:ext>
            </a:extLst>
          </p:cNvPr>
          <p:cNvSpPr txBox="1">
            <a:spLocks noChangeArrowheads="1"/>
          </p:cNvSpPr>
          <p:nvPr/>
        </p:nvSpPr>
        <p:spPr bwMode="auto">
          <a:xfrm>
            <a:off x="4305300" y="2638425"/>
            <a:ext cx="1439863" cy="1165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9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20563" name="Text Box 83">
            <a:extLst>
              <a:ext uri="{FF2B5EF4-FFF2-40B4-BE49-F238E27FC236}">
                <a16:creationId xmlns:a16="http://schemas.microsoft.com/office/drawing/2014/main" id="{393F2F42-0A7C-4505-B7AA-93FE35B4298F}"/>
              </a:ext>
            </a:extLst>
          </p:cNvPr>
          <p:cNvSpPr txBox="1">
            <a:spLocks noChangeArrowheads="1"/>
          </p:cNvSpPr>
          <p:nvPr/>
        </p:nvSpPr>
        <p:spPr bwMode="auto">
          <a:xfrm>
            <a:off x="6178550" y="2638425"/>
            <a:ext cx="1439863" cy="1165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9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20564" name="Text Box 84">
            <a:extLst>
              <a:ext uri="{FF2B5EF4-FFF2-40B4-BE49-F238E27FC236}">
                <a16:creationId xmlns:a16="http://schemas.microsoft.com/office/drawing/2014/main" id="{29F0ACE9-1051-4160-B8F9-4D9DD1CF9FE6}"/>
              </a:ext>
            </a:extLst>
          </p:cNvPr>
          <p:cNvSpPr txBox="1">
            <a:spLocks noChangeArrowheads="1"/>
          </p:cNvSpPr>
          <p:nvPr/>
        </p:nvSpPr>
        <p:spPr bwMode="auto">
          <a:xfrm>
            <a:off x="560388" y="2638425"/>
            <a:ext cx="1439862" cy="1165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9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20565" name="Text Box 85">
            <a:extLst>
              <a:ext uri="{FF2B5EF4-FFF2-40B4-BE49-F238E27FC236}">
                <a16:creationId xmlns:a16="http://schemas.microsoft.com/office/drawing/2014/main" id="{BDC4D1A4-FA93-4848-BA09-91DBB0EA01CF}"/>
              </a:ext>
            </a:extLst>
          </p:cNvPr>
          <p:cNvSpPr txBox="1">
            <a:spLocks noChangeArrowheads="1"/>
          </p:cNvSpPr>
          <p:nvPr/>
        </p:nvSpPr>
        <p:spPr bwMode="auto">
          <a:xfrm>
            <a:off x="2433638" y="2638425"/>
            <a:ext cx="1439862" cy="1165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9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20566" name="Text Box 86">
            <a:extLst>
              <a:ext uri="{FF2B5EF4-FFF2-40B4-BE49-F238E27FC236}">
                <a16:creationId xmlns:a16="http://schemas.microsoft.com/office/drawing/2014/main" id="{37CB4D16-35EB-4F32-89F8-6E9DAD2B730D}"/>
              </a:ext>
            </a:extLst>
          </p:cNvPr>
          <p:cNvSpPr txBox="1">
            <a:spLocks noChangeArrowheads="1"/>
          </p:cNvSpPr>
          <p:nvPr/>
        </p:nvSpPr>
        <p:spPr bwMode="auto">
          <a:xfrm>
            <a:off x="8050213" y="4999038"/>
            <a:ext cx="1439862" cy="1165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9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20567" name="Text Box 87">
            <a:extLst>
              <a:ext uri="{FF2B5EF4-FFF2-40B4-BE49-F238E27FC236}">
                <a16:creationId xmlns:a16="http://schemas.microsoft.com/office/drawing/2014/main" id="{FA82F588-FA47-4561-BC5E-1CB104F8E5A8}"/>
              </a:ext>
            </a:extLst>
          </p:cNvPr>
          <p:cNvSpPr txBox="1">
            <a:spLocks noChangeArrowheads="1"/>
          </p:cNvSpPr>
          <p:nvPr/>
        </p:nvSpPr>
        <p:spPr bwMode="auto">
          <a:xfrm>
            <a:off x="4305300" y="4999038"/>
            <a:ext cx="1439863" cy="1165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9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20568" name="Text Box 88">
            <a:extLst>
              <a:ext uri="{FF2B5EF4-FFF2-40B4-BE49-F238E27FC236}">
                <a16:creationId xmlns:a16="http://schemas.microsoft.com/office/drawing/2014/main" id="{53C02371-FD15-4549-8969-5C516D4DB4D3}"/>
              </a:ext>
            </a:extLst>
          </p:cNvPr>
          <p:cNvSpPr txBox="1">
            <a:spLocks noChangeArrowheads="1"/>
          </p:cNvSpPr>
          <p:nvPr/>
        </p:nvSpPr>
        <p:spPr bwMode="auto">
          <a:xfrm>
            <a:off x="6178550" y="4999038"/>
            <a:ext cx="1439863" cy="1165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9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20569" name="Text Box 89">
            <a:extLst>
              <a:ext uri="{FF2B5EF4-FFF2-40B4-BE49-F238E27FC236}">
                <a16:creationId xmlns:a16="http://schemas.microsoft.com/office/drawing/2014/main" id="{9EEF22FF-61AC-437B-8199-E8DFE238DCE3}"/>
              </a:ext>
            </a:extLst>
          </p:cNvPr>
          <p:cNvSpPr txBox="1">
            <a:spLocks noChangeArrowheads="1"/>
          </p:cNvSpPr>
          <p:nvPr/>
        </p:nvSpPr>
        <p:spPr bwMode="auto">
          <a:xfrm>
            <a:off x="560388" y="4999038"/>
            <a:ext cx="1439862" cy="1165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9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20570" name="Text Box 90">
            <a:extLst>
              <a:ext uri="{FF2B5EF4-FFF2-40B4-BE49-F238E27FC236}">
                <a16:creationId xmlns:a16="http://schemas.microsoft.com/office/drawing/2014/main" id="{BC81617D-341E-4C31-A188-E3A015ABDA44}"/>
              </a:ext>
            </a:extLst>
          </p:cNvPr>
          <p:cNvSpPr txBox="1">
            <a:spLocks noChangeArrowheads="1"/>
          </p:cNvSpPr>
          <p:nvPr/>
        </p:nvSpPr>
        <p:spPr bwMode="auto">
          <a:xfrm>
            <a:off x="2433638" y="4999038"/>
            <a:ext cx="1439862" cy="1165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9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 name="AutoShape 102">
            <a:extLst>
              <a:ext uri="{FF2B5EF4-FFF2-40B4-BE49-F238E27FC236}">
                <a16:creationId xmlns:a16="http://schemas.microsoft.com/office/drawing/2014/main" id="{F3125B6D-6F41-45F6-80E0-EDF40521095B}"/>
              </a:ext>
            </a:extLst>
          </p:cNvPr>
          <p:cNvSpPr>
            <a:spLocks noChangeArrowheads="1"/>
          </p:cNvSpPr>
          <p:nvPr/>
        </p:nvSpPr>
        <p:spPr bwMode="auto">
          <a:xfrm>
            <a:off x="1928813" y="3933825"/>
            <a:ext cx="360362" cy="574675"/>
          </a:xfrm>
          <a:prstGeom prst="rightArrow">
            <a:avLst>
              <a:gd name="adj1" fmla="val 63444"/>
              <a:gd name="adj2" fmla="val 66014"/>
            </a:avLst>
          </a:prstGeom>
          <a:gradFill rotWithShape="1">
            <a:gsLst>
              <a:gs pos="0">
                <a:schemeClr val="accent1"/>
              </a:gs>
              <a:gs pos="100000">
                <a:srgbClr val="6699FF"/>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31" name="AutoShape 103">
            <a:extLst>
              <a:ext uri="{FF2B5EF4-FFF2-40B4-BE49-F238E27FC236}">
                <a16:creationId xmlns:a16="http://schemas.microsoft.com/office/drawing/2014/main" id="{41D5E51A-2463-43D9-9948-6928747E7B2C}"/>
              </a:ext>
            </a:extLst>
          </p:cNvPr>
          <p:cNvSpPr>
            <a:spLocks noChangeArrowheads="1"/>
          </p:cNvSpPr>
          <p:nvPr/>
        </p:nvSpPr>
        <p:spPr bwMode="auto">
          <a:xfrm>
            <a:off x="1928813" y="5373688"/>
            <a:ext cx="360362" cy="574675"/>
          </a:xfrm>
          <a:prstGeom prst="rightArrow">
            <a:avLst>
              <a:gd name="adj1" fmla="val 63444"/>
              <a:gd name="adj2" fmla="val 66014"/>
            </a:avLst>
          </a:prstGeom>
          <a:gradFill rotWithShape="1">
            <a:gsLst>
              <a:gs pos="0">
                <a:srgbClr val="CCFFCC"/>
              </a:gs>
              <a:gs pos="100000">
                <a:srgbClr val="00FF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60" name="AutoShape 32">
            <a:extLst>
              <a:ext uri="{FF2B5EF4-FFF2-40B4-BE49-F238E27FC236}">
                <a16:creationId xmlns:a16="http://schemas.microsoft.com/office/drawing/2014/main" id="{6808D089-2FF8-445B-8777-91FECE178AB0}"/>
              </a:ext>
            </a:extLst>
          </p:cNvPr>
          <p:cNvSpPr>
            <a:spLocks noChangeArrowheads="1"/>
          </p:cNvSpPr>
          <p:nvPr/>
        </p:nvSpPr>
        <p:spPr bwMode="auto">
          <a:xfrm>
            <a:off x="7905750" y="801688"/>
            <a:ext cx="1584325" cy="1258887"/>
          </a:xfrm>
          <a:prstGeom prst="roundRect">
            <a:avLst>
              <a:gd name="adj" fmla="val 9005"/>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61" name="AutoShape 33">
            <a:extLst>
              <a:ext uri="{FF2B5EF4-FFF2-40B4-BE49-F238E27FC236}">
                <a16:creationId xmlns:a16="http://schemas.microsoft.com/office/drawing/2014/main" id="{48C9ECF0-6BBF-4897-B758-1C081B1C87F1}"/>
              </a:ext>
            </a:extLst>
          </p:cNvPr>
          <p:cNvSpPr>
            <a:spLocks noChangeArrowheads="1"/>
          </p:cNvSpPr>
          <p:nvPr/>
        </p:nvSpPr>
        <p:spPr bwMode="auto">
          <a:xfrm>
            <a:off x="7947025" y="849313"/>
            <a:ext cx="1503363" cy="1160462"/>
          </a:xfrm>
          <a:prstGeom prst="roundRect">
            <a:avLst>
              <a:gd name="adj" fmla="val 7495"/>
            </a:avLst>
          </a:prstGeom>
          <a:gradFill rotWithShape="1">
            <a:gsLst>
              <a:gs pos="0">
                <a:srgbClr val="FFFF99"/>
              </a:gs>
              <a:gs pos="100000">
                <a:srgbClr val="FFCC0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62" name="AutoShape 34">
            <a:extLst>
              <a:ext uri="{FF2B5EF4-FFF2-40B4-BE49-F238E27FC236}">
                <a16:creationId xmlns:a16="http://schemas.microsoft.com/office/drawing/2014/main" id="{A31BD147-0D15-4A43-92A2-46C656B9A43F}"/>
              </a:ext>
            </a:extLst>
          </p:cNvPr>
          <p:cNvSpPr>
            <a:spLocks noChangeArrowheads="1"/>
          </p:cNvSpPr>
          <p:nvPr/>
        </p:nvSpPr>
        <p:spPr bwMode="auto">
          <a:xfrm>
            <a:off x="7618413" y="1125538"/>
            <a:ext cx="358775" cy="574675"/>
          </a:xfrm>
          <a:prstGeom prst="rightArrow">
            <a:avLst>
              <a:gd name="adj1" fmla="val 63444"/>
              <a:gd name="adj2" fmla="val 66014"/>
            </a:avLst>
          </a:prstGeom>
          <a:gradFill rotWithShape="1">
            <a:gsLst>
              <a:gs pos="0">
                <a:srgbClr val="FFCC00"/>
              </a:gs>
              <a:gs pos="100000">
                <a:srgbClr val="FF99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66" name="AutoShape 38">
            <a:extLst>
              <a:ext uri="{FF2B5EF4-FFF2-40B4-BE49-F238E27FC236}">
                <a16:creationId xmlns:a16="http://schemas.microsoft.com/office/drawing/2014/main" id="{4BE68CA7-01A5-40D0-987D-17B1A034BBD6}"/>
              </a:ext>
            </a:extLst>
          </p:cNvPr>
          <p:cNvSpPr>
            <a:spLocks noChangeArrowheads="1"/>
          </p:cNvSpPr>
          <p:nvPr/>
        </p:nvSpPr>
        <p:spPr bwMode="auto">
          <a:xfrm>
            <a:off x="6032500" y="801688"/>
            <a:ext cx="1584325" cy="1258887"/>
          </a:xfrm>
          <a:prstGeom prst="roundRect">
            <a:avLst>
              <a:gd name="adj" fmla="val 9005"/>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67" name="AutoShape 39">
            <a:extLst>
              <a:ext uri="{FF2B5EF4-FFF2-40B4-BE49-F238E27FC236}">
                <a16:creationId xmlns:a16="http://schemas.microsoft.com/office/drawing/2014/main" id="{2BAF4DD7-BBE1-4516-8BDE-68CDA6412380}"/>
              </a:ext>
            </a:extLst>
          </p:cNvPr>
          <p:cNvSpPr>
            <a:spLocks noChangeArrowheads="1"/>
          </p:cNvSpPr>
          <p:nvPr/>
        </p:nvSpPr>
        <p:spPr bwMode="auto">
          <a:xfrm>
            <a:off x="6073775" y="849313"/>
            <a:ext cx="1503363" cy="1160462"/>
          </a:xfrm>
          <a:prstGeom prst="roundRect">
            <a:avLst>
              <a:gd name="adj" fmla="val 7495"/>
            </a:avLst>
          </a:prstGeom>
          <a:gradFill rotWithShape="1">
            <a:gsLst>
              <a:gs pos="0">
                <a:srgbClr val="FFFF99"/>
              </a:gs>
              <a:gs pos="100000">
                <a:srgbClr val="FFCC0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69" name="AutoShape 41">
            <a:extLst>
              <a:ext uri="{FF2B5EF4-FFF2-40B4-BE49-F238E27FC236}">
                <a16:creationId xmlns:a16="http://schemas.microsoft.com/office/drawing/2014/main" id="{9983E865-60D6-4325-ADF9-37214BB356A0}"/>
              </a:ext>
            </a:extLst>
          </p:cNvPr>
          <p:cNvSpPr>
            <a:spLocks noChangeArrowheads="1"/>
          </p:cNvSpPr>
          <p:nvPr/>
        </p:nvSpPr>
        <p:spPr bwMode="auto">
          <a:xfrm>
            <a:off x="5745163" y="1125538"/>
            <a:ext cx="360362" cy="574675"/>
          </a:xfrm>
          <a:prstGeom prst="rightArrow">
            <a:avLst>
              <a:gd name="adj1" fmla="val 63444"/>
              <a:gd name="adj2" fmla="val 66014"/>
            </a:avLst>
          </a:prstGeom>
          <a:gradFill rotWithShape="1">
            <a:gsLst>
              <a:gs pos="0">
                <a:srgbClr val="FFCC00"/>
              </a:gs>
              <a:gs pos="100000">
                <a:srgbClr val="FF99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82" name="Text Box 54">
            <a:extLst>
              <a:ext uri="{FF2B5EF4-FFF2-40B4-BE49-F238E27FC236}">
                <a16:creationId xmlns:a16="http://schemas.microsoft.com/office/drawing/2014/main" id="{3B6DC146-F0AB-41CF-9AC6-1B6633C074C9}"/>
              </a:ext>
            </a:extLst>
          </p:cNvPr>
          <p:cNvSpPr txBox="1">
            <a:spLocks noChangeArrowheads="1"/>
          </p:cNvSpPr>
          <p:nvPr/>
        </p:nvSpPr>
        <p:spPr bwMode="auto">
          <a:xfrm>
            <a:off x="6105525" y="908050"/>
            <a:ext cx="1439863" cy="255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pPr algn="ctr"/>
            <a:r>
              <a:rPr lang="ja-JP" altLang="en-US" sz="1200" b="1">
                <a:ea typeface="メイリオ" panose="020B0604030504040204" pitchFamily="50" charset="-128"/>
              </a:rPr>
              <a:t>説明文タイトル</a:t>
            </a:r>
          </a:p>
        </p:txBody>
      </p:sp>
      <p:sp>
        <p:nvSpPr>
          <p:cNvPr id="22583" name="Text Box 55">
            <a:extLst>
              <a:ext uri="{FF2B5EF4-FFF2-40B4-BE49-F238E27FC236}">
                <a16:creationId xmlns:a16="http://schemas.microsoft.com/office/drawing/2014/main" id="{2AE95837-569B-40C1-97D9-EB7DE8188E45}"/>
              </a:ext>
            </a:extLst>
          </p:cNvPr>
          <p:cNvSpPr txBox="1">
            <a:spLocks noChangeArrowheads="1"/>
          </p:cNvSpPr>
          <p:nvPr/>
        </p:nvSpPr>
        <p:spPr bwMode="auto">
          <a:xfrm>
            <a:off x="7978775" y="908050"/>
            <a:ext cx="1439863" cy="255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pPr algn="ctr"/>
            <a:r>
              <a:rPr lang="ja-JP" altLang="en-US" sz="1200" b="1">
                <a:ea typeface="メイリオ" panose="020B0604030504040204" pitchFamily="50" charset="-128"/>
              </a:rPr>
              <a:t>説明文タイトル</a:t>
            </a:r>
          </a:p>
        </p:txBody>
      </p:sp>
      <p:sp>
        <p:nvSpPr>
          <p:cNvPr id="22589" name="Text Box 61">
            <a:extLst>
              <a:ext uri="{FF2B5EF4-FFF2-40B4-BE49-F238E27FC236}">
                <a16:creationId xmlns:a16="http://schemas.microsoft.com/office/drawing/2014/main" id="{E1C072AA-05B9-484B-85C9-9B38FDFB938E}"/>
              </a:ext>
            </a:extLst>
          </p:cNvPr>
          <p:cNvSpPr txBox="1">
            <a:spLocks noChangeArrowheads="1"/>
          </p:cNvSpPr>
          <p:nvPr/>
        </p:nvSpPr>
        <p:spPr bwMode="auto">
          <a:xfrm>
            <a:off x="8050213" y="1196975"/>
            <a:ext cx="1439862" cy="619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900">
                <a:ea typeface="メイリオ" panose="020B0604030504040204" pitchFamily="50" charset="-128"/>
              </a:rPr>
              <a:t>説明文説明文説明文説明文説明文説明文説明文説明文説明文説明文説明文説明文説明文説明文</a:t>
            </a:r>
          </a:p>
        </p:txBody>
      </p:sp>
      <p:sp>
        <p:nvSpPr>
          <p:cNvPr id="22591" name="Text Box 63">
            <a:extLst>
              <a:ext uri="{FF2B5EF4-FFF2-40B4-BE49-F238E27FC236}">
                <a16:creationId xmlns:a16="http://schemas.microsoft.com/office/drawing/2014/main" id="{1EB52AED-F66D-449D-BBD6-341D3D851521}"/>
              </a:ext>
            </a:extLst>
          </p:cNvPr>
          <p:cNvSpPr txBox="1">
            <a:spLocks noChangeArrowheads="1"/>
          </p:cNvSpPr>
          <p:nvPr/>
        </p:nvSpPr>
        <p:spPr bwMode="auto">
          <a:xfrm>
            <a:off x="6178550" y="1196975"/>
            <a:ext cx="1439863" cy="619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900">
                <a:ea typeface="メイリオ" panose="020B0604030504040204" pitchFamily="50" charset="-128"/>
              </a:rPr>
              <a:t>説明文説明文説明文説明文説明文説明文説明文説明文説明文説明文説明文説明文説明文説明文</a:t>
            </a:r>
          </a:p>
        </p:txBody>
      </p:sp>
      <p:sp>
        <p:nvSpPr>
          <p:cNvPr id="22547" name="Rectangle 19">
            <a:extLst>
              <a:ext uri="{FF2B5EF4-FFF2-40B4-BE49-F238E27FC236}">
                <a16:creationId xmlns:a16="http://schemas.microsoft.com/office/drawing/2014/main" id="{05078E00-3F32-4E3B-AF4C-5EADE9D57365}"/>
              </a:ext>
            </a:extLst>
          </p:cNvPr>
          <p:cNvSpPr>
            <a:spLocks noGrp="1" noChangeArrowheads="1"/>
          </p:cNvSpPr>
          <p:nvPr>
            <p:ph type="title"/>
          </p:nvPr>
        </p:nvSpPr>
        <p:spPr>
          <a:noFill/>
          <a:ln/>
        </p:spPr>
        <p:txBody>
          <a:bodyPr/>
          <a:lstStyle/>
          <a:p>
            <a:r>
              <a:rPr lang="ja-JP" altLang="en-US"/>
              <a:t>手順説明（５手順</a:t>
            </a:r>
            <a:r>
              <a:rPr lang="en-US" altLang="ja-JP"/>
              <a:t>×</a:t>
            </a:r>
            <a:r>
              <a:rPr lang="ja-JP" altLang="en-US"/>
              <a:t>省スペース）</a:t>
            </a:r>
          </a:p>
        </p:txBody>
      </p:sp>
      <p:sp>
        <p:nvSpPr>
          <p:cNvPr id="22564" name="AutoShape 36">
            <a:extLst>
              <a:ext uri="{FF2B5EF4-FFF2-40B4-BE49-F238E27FC236}">
                <a16:creationId xmlns:a16="http://schemas.microsoft.com/office/drawing/2014/main" id="{4DACEA6C-D474-4EEC-8C18-72B261F4FF74}"/>
              </a:ext>
            </a:extLst>
          </p:cNvPr>
          <p:cNvSpPr>
            <a:spLocks noChangeArrowheads="1"/>
          </p:cNvSpPr>
          <p:nvPr/>
        </p:nvSpPr>
        <p:spPr bwMode="auto">
          <a:xfrm>
            <a:off x="4160838" y="801688"/>
            <a:ext cx="1584325" cy="1258887"/>
          </a:xfrm>
          <a:prstGeom prst="roundRect">
            <a:avLst>
              <a:gd name="adj" fmla="val 9005"/>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65" name="AutoShape 37">
            <a:extLst>
              <a:ext uri="{FF2B5EF4-FFF2-40B4-BE49-F238E27FC236}">
                <a16:creationId xmlns:a16="http://schemas.microsoft.com/office/drawing/2014/main" id="{C4F7510D-EF80-45B3-AC7C-6F0063AEC57E}"/>
              </a:ext>
            </a:extLst>
          </p:cNvPr>
          <p:cNvSpPr>
            <a:spLocks noChangeArrowheads="1"/>
          </p:cNvSpPr>
          <p:nvPr/>
        </p:nvSpPr>
        <p:spPr bwMode="auto">
          <a:xfrm>
            <a:off x="4202113" y="849313"/>
            <a:ext cx="1503362" cy="1160462"/>
          </a:xfrm>
          <a:prstGeom prst="roundRect">
            <a:avLst>
              <a:gd name="adj" fmla="val 7495"/>
            </a:avLst>
          </a:prstGeom>
          <a:gradFill rotWithShape="1">
            <a:gsLst>
              <a:gs pos="0">
                <a:srgbClr val="FFFF99"/>
              </a:gs>
              <a:gs pos="100000">
                <a:srgbClr val="FFCC0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68" name="AutoShape 40">
            <a:extLst>
              <a:ext uri="{FF2B5EF4-FFF2-40B4-BE49-F238E27FC236}">
                <a16:creationId xmlns:a16="http://schemas.microsoft.com/office/drawing/2014/main" id="{8E3C1831-E440-4FE7-A808-DE517162FDBD}"/>
              </a:ext>
            </a:extLst>
          </p:cNvPr>
          <p:cNvSpPr>
            <a:spLocks noChangeArrowheads="1"/>
          </p:cNvSpPr>
          <p:nvPr/>
        </p:nvSpPr>
        <p:spPr bwMode="auto">
          <a:xfrm>
            <a:off x="3873500" y="1125538"/>
            <a:ext cx="358775" cy="574675"/>
          </a:xfrm>
          <a:prstGeom prst="rightArrow">
            <a:avLst>
              <a:gd name="adj1" fmla="val 63444"/>
              <a:gd name="adj2" fmla="val 66014"/>
            </a:avLst>
          </a:prstGeom>
          <a:gradFill rotWithShape="1">
            <a:gsLst>
              <a:gs pos="0">
                <a:srgbClr val="FFCC00"/>
              </a:gs>
              <a:gs pos="100000">
                <a:srgbClr val="FF99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72" name="AutoShape 44">
            <a:extLst>
              <a:ext uri="{FF2B5EF4-FFF2-40B4-BE49-F238E27FC236}">
                <a16:creationId xmlns:a16="http://schemas.microsoft.com/office/drawing/2014/main" id="{810B363C-83FC-4C50-A6CF-065474E89965}"/>
              </a:ext>
            </a:extLst>
          </p:cNvPr>
          <p:cNvSpPr>
            <a:spLocks noChangeArrowheads="1"/>
          </p:cNvSpPr>
          <p:nvPr/>
        </p:nvSpPr>
        <p:spPr bwMode="auto">
          <a:xfrm>
            <a:off x="2289175" y="801688"/>
            <a:ext cx="1584325" cy="1258887"/>
          </a:xfrm>
          <a:prstGeom prst="roundRect">
            <a:avLst>
              <a:gd name="adj" fmla="val 9005"/>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73" name="AutoShape 45">
            <a:extLst>
              <a:ext uri="{FF2B5EF4-FFF2-40B4-BE49-F238E27FC236}">
                <a16:creationId xmlns:a16="http://schemas.microsoft.com/office/drawing/2014/main" id="{0159D081-4063-4734-9F97-0C400922DCB9}"/>
              </a:ext>
            </a:extLst>
          </p:cNvPr>
          <p:cNvSpPr>
            <a:spLocks noChangeArrowheads="1"/>
          </p:cNvSpPr>
          <p:nvPr/>
        </p:nvSpPr>
        <p:spPr bwMode="auto">
          <a:xfrm>
            <a:off x="2330450" y="849313"/>
            <a:ext cx="1503363" cy="1160462"/>
          </a:xfrm>
          <a:prstGeom prst="roundRect">
            <a:avLst>
              <a:gd name="adj" fmla="val 7495"/>
            </a:avLst>
          </a:prstGeom>
          <a:gradFill rotWithShape="1">
            <a:gsLst>
              <a:gs pos="0">
                <a:srgbClr val="FFFF99"/>
              </a:gs>
              <a:gs pos="100000">
                <a:srgbClr val="FFCC0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74" name="AutoShape 46">
            <a:extLst>
              <a:ext uri="{FF2B5EF4-FFF2-40B4-BE49-F238E27FC236}">
                <a16:creationId xmlns:a16="http://schemas.microsoft.com/office/drawing/2014/main" id="{78A16670-C799-4D0A-B99A-599351B234B9}"/>
              </a:ext>
            </a:extLst>
          </p:cNvPr>
          <p:cNvSpPr>
            <a:spLocks noChangeArrowheads="1"/>
          </p:cNvSpPr>
          <p:nvPr/>
        </p:nvSpPr>
        <p:spPr bwMode="auto">
          <a:xfrm>
            <a:off x="2000250" y="1125538"/>
            <a:ext cx="360363" cy="574675"/>
          </a:xfrm>
          <a:prstGeom prst="rightArrow">
            <a:avLst>
              <a:gd name="adj1" fmla="val 63444"/>
              <a:gd name="adj2" fmla="val 66014"/>
            </a:avLst>
          </a:prstGeom>
          <a:gradFill rotWithShape="1">
            <a:gsLst>
              <a:gs pos="0">
                <a:srgbClr val="FFCC00"/>
              </a:gs>
              <a:gs pos="100000">
                <a:srgbClr val="FF99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75" name="AutoShape 47">
            <a:extLst>
              <a:ext uri="{FF2B5EF4-FFF2-40B4-BE49-F238E27FC236}">
                <a16:creationId xmlns:a16="http://schemas.microsoft.com/office/drawing/2014/main" id="{B3C94491-B810-40E2-BB4D-181E2E80A4DB}"/>
              </a:ext>
            </a:extLst>
          </p:cNvPr>
          <p:cNvSpPr>
            <a:spLocks noChangeArrowheads="1"/>
          </p:cNvSpPr>
          <p:nvPr/>
        </p:nvSpPr>
        <p:spPr bwMode="auto">
          <a:xfrm>
            <a:off x="415925" y="801688"/>
            <a:ext cx="1584325" cy="1258887"/>
          </a:xfrm>
          <a:prstGeom prst="roundRect">
            <a:avLst>
              <a:gd name="adj" fmla="val 9005"/>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76" name="AutoShape 48">
            <a:extLst>
              <a:ext uri="{FF2B5EF4-FFF2-40B4-BE49-F238E27FC236}">
                <a16:creationId xmlns:a16="http://schemas.microsoft.com/office/drawing/2014/main" id="{E3B4AFD7-7C62-44A3-9863-BF3E55E1A22D}"/>
              </a:ext>
            </a:extLst>
          </p:cNvPr>
          <p:cNvSpPr>
            <a:spLocks noChangeArrowheads="1"/>
          </p:cNvSpPr>
          <p:nvPr/>
        </p:nvSpPr>
        <p:spPr bwMode="auto">
          <a:xfrm>
            <a:off x="457200" y="849313"/>
            <a:ext cx="1503363" cy="1160462"/>
          </a:xfrm>
          <a:prstGeom prst="roundRect">
            <a:avLst>
              <a:gd name="adj" fmla="val 7495"/>
            </a:avLst>
          </a:prstGeom>
          <a:gradFill rotWithShape="1">
            <a:gsLst>
              <a:gs pos="0">
                <a:srgbClr val="FFFF99"/>
              </a:gs>
              <a:gs pos="100000">
                <a:srgbClr val="FFCC0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79" name="Text Box 51">
            <a:extLst>
              <a:ext uri="{FF2B5EF4-FFF2-40B4-BE49-F238E27FC236}">
                <a16:creationId xmlns:a16="http://schemas.microsoft.com/office/drawing/2014/main" id="{CD94EFD8-448C-43FE-B11B-9DAF155ED958}"/>
              </a:ext>
            </a:extLst>
          </p:cNvPr>
          <p:cNvSpPr txBox="1">
            <a:spLocks noChangeArrowheads="1"/>
          </p:cNvSpPr>
          <p:nvPr/>
        </p:nvSpPr>
        <p:spPr bwMode="auto">
          <a:xfrm>
            <a:off x="488950" y="908050"/>
            <a:ext cx="1439863" cy="255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pPr algn="ctr"/>
            <a:r>
              <a:rPr lang="ja-JP" altLang="en-US" sz="1200" b="1">
                <a:ea typeface="メイリオ" panose="020B0604030504040204" pitchFamily="50" charset="-128"/>
              </a:rPr>
              <a:t>説明文タイトル</a:t>
            </a:r>
          </a:p>
        </p:txBody>
      </p:sp>
      <p:sp>
        <p:nvSpPr>
          <p:cNvPr id="22580" name="Text Box 52">
            <a:extLst>
              <a:ext uri="{FF2B5EF4-FFF2-40B4-BE49-F238E27FC236}">
                <a16:creationId xmlns:a16="http://schemas.microsoft.com/office/drawing/2014/main" id="{A818453F-7DCF-482A-BC8A-F0D59ED5D180}"/>
              </a:ext>
            </a:extLst>
          </p:cNvPr>
          <p:cNvSpPr txBox="1">
            <a:spLocks noChangeArrowheads="1"/>
          </p:cNvSpPr>
          <p:nvPr/>
        </p:nvSpPr>
        <p:spPr bwMode="auto">
          <a:xfrm>
            <a:off x="2362200" y="908050"/>
            <a:ext cx="1439863" cy="255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pPr algn="ctr"/>
            <a:r>
              <a:rPr lang="ja-JP" altLang="en-US" sz="1200" b="1">
                <a:ea typeface="メイリオ" panose="020B0604030504040204" pitchFamily="50" charset="-128"/>
              </a:rPr>
              <a:t>説明文タイトル</a:t>
            </a:r>
          </a:p>
        </p:txBody>
      </p:sp>
      <p:sp>
        <p:nvSpPr>
          <p:cNvPr id="22581" name="Text Box 53">
            <a:extLst>
              <a:ext uri="{FF2B5EF4-FFF2-40B4-BE49-F238E27FC236}">
                <a16:creationId xmlns:a16="http://schemas.microsoft.com/office/drawing/2014/main" id="{DF87034C-76F4-4F6A-9339-8ADC0FCFE5F1}"/>
              </a:ext>
            </a:extLst>
          </p:cNvPr>
          <p:cNvSpPr txBox="1">
            <a:spLocks noChangeArrowheads="1"/>
          </p:cNvSpPr>
          <p:nvPr/>
        </p:nvSpPr>
        <p:spPr bwMode="auto">
          <a:xfrm>
            <a:off x="4233863" y="908050"/>
            <a:ext cx="1439862" cy="255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pPr algn="ctr"/>
            <a:r>
              <a:rPr lang="ja-JP" altLang="en-US" sz="1200" b="1">
                <a:ea typeface="メイリオ" panose="020B0604030504040204" pitchFamily="50" charset="-128"/>
              </a:rPr>
              <a:t>説明文タイトル</a:t>
            </a:r>
          </a:p>
        </p:txBody>
      </p:sp>
      <p:sp>
        <p:nvSpPr>
          <p:cNvPr id="22590" name="Text Box 62">
            <a:extLst>
              <a:ext uri="{FF2B5EF4-FFF2-40B4-BE49-F238E27FC236}">
                <a16:creationId xmlns:a16="http://schemas.microsoft.com/office/drawing/2014/main" id="{9B266A6B-C6CE-4093-9FE2-A0BE3E99304D}"/>
              </a:ext>
            </a:extLst>
          </p:cNvPr>
          <p:cNvSpPr txBox="1">
            <a:spLocks noChangeArrowheads="1"/>
          </p:cNvSpPr>
          <p:nvPr/>
        </p:nvSpPr>
        <p:spPr bwMode="auto">
          <a:xfrm>
            <a:off x="4305300" y="1196975"/>
            <a:ext cx="1439863" cy="619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900">
                <a:ea typeface="メイリオ" panose="020B0604030504040204" pitchFamily="50" charset="-128"/>
              </a:rPr>
              <a:t>説明文説明文説明文説明文説明文説明文説明文説明文説明文説明文説明文説明文説明文説明文</a:t>
            </a:r>
          </a:p>
        </p:txBody>
      </p:sp>
      <p:sp>
        <p:nvSpPr>
          <p:cNvPr id="22592" name="Text Box 64">
            <a:extLst>
              <a:ext uri="{FF2B5EF4-FFF2-40B4-BE49-F238E27FC236}">
                <a16:creationId xmlns:a16="http://schemas.microsoft.com/office/drawing/2014/main" id="{A0AFC9DD-4004-406A-9950-A07CA899D92B}"/>
              </a:ext>
            </a:extLst>
          </p:cNvPr>
          <p:cNvSpPr txBox="1">
            <a:spLocks noChangeArrowheads="1"/>
          </p:cNvSpPr>
          <p:nvPr/>
        </p:nvSpPr>
        <p:spPr bwMode="auto">
          <a:xfrm>
            <a:off x="560388" y="1196975"/>
            <a:ext cx="1439862" cy="619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900">
                <a:ea typeface="メイリオ" panose="020B0604030504040204" pitchFamily="50" charset="-128"/>
              </a:rPr>
              <a:t>説明文説明文説明文説明文説明文説明文説明文説明文説明文説明文説明文説明文説明文説明文</a:t>
            </a:r>
          </a:p>
        </p:txBody>
      </p:sp>
      <p:sp>
        <p:nvSpPr>
          <p:cNvPr id="22593" name="Text Box 65">
            <a:extLst>
              <a:ext uri="{FF2B5EF4-FFF2-40B4-BE49-F238E27FC236}">
                <a16:creationId xmlns:a16="http://schemas.microsoft.com/office/drawing/2014/main" id="{3384B7EE-F564-4889-A77F-0B75592EB667}"/>
              </a:ext>
            </a:extLst>
          </p:cNvPr>
          <p:cNvSpPr txBox="1">
            <a:spLocks noChangeArrowheads="1"/>
          </p:cNvSpPr>
          <p:nvPr/>
        </p:nvSpPr>
        <p:spPr bwMode="auto">
          <a:xfrm>
            <a:off x="2433638" y="1196975"/>
            <a:ext cx="1439862" cy="619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900">
                <a:ea typeface="メイリオ" panose="020B0604030504040204" pitchFamily="50" charset="-128"/>
              </a:rPr>
              <a:t>説明文説明文説明文説明文説明文説明文説明文説明文説明文説明文説明文説明文説明文説明文</a:t>
            </a:r>
          </a:p>
        </p:txBody>
      </p:sp>
      <p:sp>
        <p:nvSpPr>
          <p:cNvPr id="22595" name="AutoShape 67">
            <a:extLst>
              <a:ext uri="{FF2B5EF4-FFF2-40B4-BE49-F238E27FC236}">
                <a16:creationId xmlns:a16="http://schemas.microsoft.com/office/drawing/2014/main" id="{8BB17367-9CED-49F9-8FEF-CDD4895EF28A}"/>
              </a:ext>
            </a:extLst>
          </p:cNvPr>
          <p:cNvSpPr>
            <a:spLocks noChangeArrowheads="1"/>
          </p:cNvSpPr>
          <p:nvPr/>
        </p:nvSpPr>
        <p:spPr bwMode="auto">
          <a:xfrm>
            <a:off x="7905750" y="2157413"/>
            <a:ext cx="1584325" cy="1258887"/>
          </a:xfrm>
          <a:prstGeom prst="roundRect">
            <a:avLst>
              <a:gd name="adj" fmla="val 9005"/>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96" name="AutoShape 68">
            <a:extLst>
              <a:ext uri="{FF2B5EF4-FFF2-40B4-BE49-F238E27FC236}">
                <a16:creationId xmlns:a16="http://schemas.microsoft.com/office/drawing/2014/main" id="{716E9E2D-E76D-4B4F-816C-3723A99B9F44}"/>
              </a:ext>
            </a:extLst>
          </p:cNvPr>
          <p:cNvSpPr>
            <a:spLocks noChangeArrowheads="1"/>
          </p:cNvSpPr>
          <p:nvPr/>
        </p:nvSpPr>
        <p:spPr bwMode="auto">
          <a:xfrm>
            <a:off x="7947025" y="2205038"/>
            <a:ext cx="1503363" cy="1162050"/>
          </a:xfrm>
          <a:prstGeom prst="roundRect">
            <a:avLst>
              <a:gd name="adj" fmla="val 7495"/>
            </a:avLst>
          </a:prstGeom>
          <a:gradFill rotWithShape="1">
            <a:gsLst>
              <a:gs pos="0">
                <a:srgbClr val="FFCCFF"/>
              </a:gs>
              <a:gs pos="100000">
                <a:srgbClr val="FF9999"/>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97" name="AutoShape 69">
            <a:extLst>
              <a:ext uri="{FF2B5EF4-FFF2-40B4-BE49-F238E27FC236}">
                <a16:creationId xmlns:a16="http://schemas.microsoft.com/office/drawing/2014/main" id="{FC632416-2F9B-4D72-B2EE-9C1C3D439BC3}"/>
              </a:ext>
            </a:extLst>
          </p:cNvPr>
          <p:cNvSpPr>
            <a:spLocks noChangeArrowheads="1"/>
          </p:cNvSpPr>
          <p:nvPr/>
        </p:nvSpPr>
        <p:spPr bwMode="auto">
          <a:xfrm>
            <a:off x="7618413" y="2481263"/>
            <a:ext cx="358775" cy="574675"/>
          </a:xfrm>
          <a:prstGeom prst="rightArrow">
            <a:avLst>
              <a:gd name="adj1" fmla="val 63444"/>
              <a:gd name="adj2" fmla="val 66014"/>
            </a:avLst>
          </a:prstGeom>
          <a:gradFill rotWithShape="1">
            <a:gsLst>
              <a:gs pos="0">
                <a:srgbClr val="FFCCFF"/>
              </a:gs>
              <a:gs pos="100000">
                <a:srgbClr val="FF9999"/>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98" name="AutoShape 70">
            <a:extLst>
              <a:ext uri="{FF2B5EF4-FFF2-40B4-BE49-F238E27FC236}">
                <a16:creationId xmlns:a16="http://schemas.microsoft.com/office/drawing/2014/main" id="{9F1CF378-9B82-44D3-BC56-9454931BED69}"/>
              </a:ext>
            </a:extLst>
          </p:cNvPr>
          <p:cNvSpPr>
            <a:spLocks noChangeArrowheads="1"/>
          </p:cNvSpPr>
          <p:nvPr/>
        </p:nvSpPr>
        <p:spPr bwMode="auto">
          <a:xfrm>
            <a:off x="6032500" y="2157413"/>
            <a:ext cx="1584325" cy="1258887"/>
          </a:xfrm>
          <a:prstGeom prst="roundRect">
            <a:avLst>
              <a:gd name="adj" fmla="val 9005"/>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99" name="AutoShape 71">
            <a:extLst>
              <a:ext uri="{FF2B5EF4-FFF2-40B4-BE49-F238E27FC236}">
                <a16:creationId xmlns:a16="http://schemas.microsoft.com/office/drawing/2014/main" id="{2FEB9BC4-DE26-480E-A18B-5126CE265D8E}"/>
              </a:ext>
            </a:extLst>
          </p:cNvPr>
          <p:cNvSpPr>
            <a:spLocks noChangeArrowheads="1"/>
          </p:cNvSpPr>
          <p:nvPr/>
        </p:nvSpPr>
        <p:spPr bwMode="auto">
          <a:xfrm>
            <a:off x="6073775" y="2205038"/>
            <a:ext cx="1503363" cy="1162050"/>
          </a:xfrm>
          <a:prstGeom prst="roundRect">
            <a:avLst>
              <a:gd name="adj" fmla="val 7495"/>
            </a:avLst>
          </a:prstGeom>
          <a:gradFill rotWithShape="1">
            <a:gsLst>
              <a:gs pos="0">
                <a:srgbClr val="FFCCFF"/>
              </a:gs>
              <a:gs pos="100000">
                <a:srgbClr val="FF9999"/>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00" name="AutoShape 72">
            <a:extLst>
              <a:ext uri="{FF2B5EF4-FFF2-40B4-BE49-F238E27FC236}">
                <a16:creationId xmlns:a16="http://schemas.microsoft.com/office/drawing/2014/main" id="{0F2D2150-4EB5-4942-98DC-6D09818D52C9}"/>
              </a:ext>
            </a:extLst>
          </p:cNvPr>
          <p:cNvSpPr>
            <a:spLocks noChangeArrowheads="1"/>
          </p:cNvSpPr>
          <p:nvPr/>
        </p:nvSpPr>
        <p:spPr bwMode="auto">
          <a:xfrm>
            <a:off x="5745163" y="2481263"/>
            <a:ext cx="360362" cy="574675"/>
          </a:xfrm>
          <a:prstGeom prst="rightArrow">
            <a:avLst>
              <a:gd name="adj1" fmla="val 63444"/>
              <a:gd name="adj2" fmla="val 66014"/>
            </a:avLst>
          </a:prstGeom>
          <a:gradFill rotWithShape="1">
            <a:gsLst>
              <a:gs pos="0">
                <a:srgbClr val="FFCCFF"/>
              </a:gs>
              <a:gs pos="100000">
                <a:srgbClr val="FF9999"/>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01" name="Text Box 73">
            <a:extLst>
              <a:ext uri="{FF2B5EF4-FFF2-40B4-BE49-F238E27FC236}">
                <a16:creationId xmlns:a16="http://schemas.microsoft.com/office/drawing/2014/main" id="{979CA421-EFC9-4F41-B791-480CEC666642}"/>
              </a:ext>
            </a:extLst>
          </p:cNvPr>
          <p:cNvSpPr txBox="1">
            <a:spLocks noChangeArrowheads="1"/>
          </p:cNvSpPr>
          <p:nvPr/>
        </p:nvSpPr>
        <p:spPr bwMode="auto">
          <a:xfrm>
            <a:off x="6105525" y="2263775"/>
            <a:ext cx="1439863" cy="255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pPr algn="ctr"/>
            <a:r>
              <a:rPr lang="ja-JP" altLang="en-US" sz="1200" b="1">
                <a:ea typeface="メイリオ" panose="020B0604030504040204" pitchFamily="50" charset="-128"/>
              </a:rPr>
              <a:t>説明文タイトル</a:t>
            </a:r>
          </a:p>
        </p:txBody>
      </p:sp>
      <p:sp>
        <p:nvSpPr>
          <p:cNvPr id="22602" name="Text Box 74">
            <a:extLst>
              <a:ext uri="{FF2B5EF4-FFF2-40B4-BE49-F238E27FC236}">
                <a16:creationId xmlns:a16="http://schemas.microsoft.com/office/drawing/2014/main" id="{B742B9FD-D1F6-42F0-85E8-BEACF885805A}"/>
              </a:ext>
            </a:extLst>
          </p:cNvPr>
          <p:cNvSpPr txBox="1">
            <a:spLocks noChangeArrowheads="1"/>
          </p:cNvSpPr>
          <p:nvPr/>
        </p:nvSpPr>
        <p:spPr bwMode="auto">
          <a:xfrm>
            <a:off x="7978775" y="2263775"/>
            <a:ext cx="1439863" cy="255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pPr algn="ctr"/>
            <a:r>
              <a:rPr lang="ja-JP" altLang="en-US" sz="1200" b="1">
                <a:ea typeface="メイリオ" panose="020B0604030504040204" pitchFamily="50" charset="-128"/>
              </a:rPr>
              <a:t>説明文タイトル</a:t>
            </a:r>
          </a:p>
        </p:txBody>
      </p:sp>
      <p:sp>
        <p:nvSpPr>
          <p:cNvPr id="22603" name="Text Box 75">
            <a:extLst>
              <a:ext uri="{FF2B5EF4-FFF2-40B4-BE49-F238E27FC236}">
                <a16:creationId xmlns:a16="http://schemas.microsoft.com/office/drawing/2014/main" id="{C45FE690-6D82-45F2-94E4-A14555747C45}"/>
              </a:ext>
            </a:extLst>
          </p:cNvPr>
          <p:cNvSpPr txBox="1">
            <a:spLocks noChangeArrowheads="1"/>
          </p:cNvSpPr>
          <p:nvPr/>
        </p:nvSpPr>
        <p:spPr bwMode="auto">
          <a:xfrm>
            <a:off x="8050213" y="2552700"/>
            <a:ext cx="1439862" cy="619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900">
                <a:ea typeface="メイリオ" panose="020B0604030504040204" pitchFamily="50" charset="-128"/>
              </a:rPr>
              <a:t>説明文説明文説明文説明文説明文説明文説明文説明文説明文説明文説明文説明文説明文説明文</a:t>
            </a:r>
          </a:p>
        </p:txBody>
      </p:sp>
      <p:sp>
        <p:nvSpPr>
          <p:cNvPr id="22604" name="Text Box 76">
            <a:extLst>
              <a:ext uri="{FF2B5EF4-FFF2-40B4-BE49-F238E27FC236}">
                <a16:creationId xmlns:a16="http://schemas.microsoft.com/office/drawing/2014/main" id="{33DB47D4-0207-4FB1-B6D3-302CD4955820}"/>
              </a:ext>
            </a:extLst>
          </p:cNvPr>
          <p:cNvSpPr txBox="1">
            <a:spLocks noChangeArrowheads="1"/>
          </p:cNvSpPr>
          <p:nvPr/>
        </p:nvSpPr>
        <p:spPr bwMode="auto">
          <a:xfrm>
            <a:off x="6178550" y="2552700"/>
            <a:ext cx="1439863" cy="619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900">
                <a:ea typeface="メイリオ" panose="020B0604030504040204" pitchFamily="50" charset="-128"/>
              </a:rPr>
              <a:t>説明文説明文説明文説明文説明文説明文説明文説明文説明文説明文説明文説明文説明文説明文</a:t>
            </a:r>
          </a:p>
        </p:txBody>
      </p:sp>
      <p:sp>
        <p:nvSpPr>
          <p:cNvPr id="22605" name="AutoShape 77">
            <a:extLst>
              <a:ext uri="{FF2B5EF4-FFF2-40B4-BE49-F238E27FC236}">
                <a16:creationId xmlns:a16="http://schemas.microsoft.com/office/drawing/2014/main" id="{71DC7D3B-9916-4DCE-87E4-51D20A622706}"/>
              </a:ext>
            </a:extLst>
          </p:cNvPr>
          <p:cNvSpPr>
            <a:spLocks noChangeArrowheads="1"/>
          </p:cNvSpPr>
          <p:nvPr/>
        </p:nvSpPr>
        <p:spPr bwMode="auto">
          <a:xfrm>
            <a:off x="4160838" y="2157413"/>
            <a:ext cx="1584325" cy="1258887"/>
          </a:xfrm>
          <a:prstGeom prst="roundRect">
            <a:avLst>
              <a:gd name="adj" fmla="val 9005"/>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06" name="AutoShape 78">
            <a:extLst>
              <a:ext uri="{FF2B5EF4-FFF2-40B4-BE49-F238E27FC236}">
                <a16:creationId xmlns:a16="http://schemas.microsoft.com/office/drawing/2014/main" id="{CFC89F64-BB24-46B4-A008-02EB597F1C24}"/>
              </a:ext>
            </a:extLst>
          </p:cNvPr>
          <p:cNvSpPr>
            <a:spLocks noChangeArrowheads="1"/>
          </p:cNvSpPr>
          <p:nvPr/>
        </p:nvSpPr>
        <p:spPr bwMode="auto">
          <a:xfrm>
            <a:off x="4202113" y="2205038"/>
            <a:ext cx="1503362" cy="1162050"/>
          </a:xfrm>
          <a:prstGeom prst="roundRect">
            <a:avLst>
              <a:gd name="adj" fmla="val 7495"/>
            </a:avLst>
          </a:prstGeom>
          <a:gradFill rotWithShape="1">
            <a:gsLst>
              <a:gs pos="0">
                <a:srgbClr val="FFCCFF"/>
              </a:gs>
              <a:gs pos="100000">
                <a:srgbClr val="FF9999"/>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07" name="AutoShape 79">
            <a:extLst>
              <a:ext uri="{FF2B5EF4-FFF2-40B4-BE49-F238E27FC236}">
                <a16:creationId xmlns:a16="http://schemas.microsoft.com/office/drawing/2014/main" id="{F24AF198-6CFC-4AF8-94A1-759D690C7548}"/>
              </a:ext>
            </a:extLst>
          </p:cNvPr>
          <p:cNvSpPr>
            <a:spLocks noChangeArrowheads="1"/>
          </p:cNvSpPr>
          <p:nvPr/>
        </p:nvSpPr>
        <p:spPr bwMode="auto">
          <a:xfrm>
            <a:off x="3873500" y="2481263"/>
            <a:ext cx="358775" cy="574675"/>
          </a:xfrm>
          <a:prstGeom prst="rightArrow">
            <a:avLst>
              <a:gd name="adj1" fmla="val 63444"/>
              <a:gd name="adj2" fmla="val 66014"/>
            </a:avLst>
          </a:prstGeom>
          <a:gradFill rotWithShape="1">
            <a:gsLst>
              <a:gs pos="0">
                <a:srgbClr val="FFCCFF"/>
              </a:gs>
              <a:gs pos="100000">
                <a:srgbClr val="FF9999"/>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08" name="AutoShape 80">
            <a:extLst>
              <a:ext uri="{FF2B5EF4-FFF2-40B4-BE49-F238E27FC236}">
                <a16:creationId xmlns:a16="http://schemas.microsoft.com/office/drawing/2014/main" id="{9D14CB27-1A89-4D7B-B97A-B429F4FB8878}"/>
              </a:ext>
            </a:extLst>
          </p:cNvPr>
          <p:cNvSpPr>
            <a:spLocks noChangeArrowheads="1"/>
          </p:cNvSpPr>
          <p:nvPr/>
        </p:nvSpPr>
        <p:spPr bwMode="auto">
          <a:xfrm>
            <a:off x="2289175" y="2157413"/>
            <a:ext cx="1584325" cy="1258887"/>
          </a:xfrm>
          <a:prstGeom prst="roundRect">
            <a:avLst>
              <a:gd name="adj" fmla="val 9005"/>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09" name="AutoShape 81">
            <a:extLst>
              <a:ext uri="{FF2B5EF4-FFF2-40B4-BE49-F238E27FC236}">
                <a16:creationId xmlns:a16="http://schemas.microsoft.com/office/drawing/2014/main" id="{63FB5384-3551-4CD3-AC80-DE3214CBEE49}"/>
              </a:ext>
            </a:extLst>
          </p:cNvPr>
          <p:cNvSpPr>
            <a:spLocks noChangeArrowheads="1"/>
          </p:cNvSpPr>
          <p:nvPr/>
        </p:nvSpPr>
        <p:spPr bwMode="auto">
          <a:xfrm>
            <a:off x="2330450" y="2205038"/>
            <a:ext cx="1503363" cy="1162050"/>
          </a:xfrm>
          <a:prstGeom prst="roundRect">
            <a:avLst>
              <a:gd name="adj" fmla="val 7495"/>
            </a:avLst>
          </a:prstGeom>
          <a:gradFill rotWithShape="1">
            <a:gsLst>
              <a:gs pos="0">
                <a:srgbClr val="FFCCFF"/>
              </a:gs>
              <a:gs pos="100000">
                <a:srgbClr val="FF9999"/>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10" name="AutoShape 82">
            <a:extLst>
              <a:ext uri="{FF2B5EF4-FFF2-40B4-BE49-F238E27FC236}">
                <a16:creationId xmlns:a16="http://schemas.microsoft.com/office/drawing/2014/main" id="{BD6FB129-2A97-43F5-B966-E1D3804D6433}"/>
              </a:ext>
            </a:extLst>
          </p:cNvPr>
          <p:cNvSpPr>
            <a:spLocks noChangeArrowheads="1"/>
          </p:cNvSpPr>
          <p:nvPr/>
        </p:nvSpPr>
        <p:spPr bwMode="auto">
          <a:xfrm>
            <a:off x="2000250" y="2481263"/>
            <a:ext cx="360363" cy="574675"/>
          </a:xfrm>
          <a:prstGeom prst="rightArrow">
            <a:avLst>
              <a:gd name="adj1" fmla="val 63444"/>
              <a:gd name="adj2" fmla="val 66014"/>
            </a:avLst>
          </a:prstGeom>
          <a:gradFill rotWithShape="1">
            <a:gsLst>
              <a:gs pos="0">
                <a:srgbClr val="FFCCFF"/>
              </a:gs>
              <a:gs pos="100000">
                <a:srgbClr val="FF9999"/>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11" name="AutoShape 83">
            <a:extLst>
              <a:ext uri="{FF2B5EF4-FFF2-40B4-BE49-F238E27FC236}">
                <a16:creationId xmlns:a16="http://schemas.microsoft.com/office/drawing/2014/main" id="{4BAFFC9A-A7EF-4195-9C3B-B0CFE2AA271B}"/>
              </a:ext>
            </a:extLst>
          </p:cNvPr>
          <p:cNvSpPr>
            <a:spLocks noChangeArrowheads="1"/>
          </p:cNvSpPr>
          <p:nvPr/>
        </p:nvSpPr>
        <p:spPr bwMode="auto">
          <a:xfrm>
            <a:off x="415925" y="2157413"/>
            <a:ext cx="1584325" cy="1258887"/>
          </a:xfrm>
          <a:prstGeom prst="roundRect">
            <a:avLst>
              <a:gd name="adj" fmla="val 9005"/>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12" name="AutoShape 84">
            <a:extLst>
              <a:ext uri="{FF2B5EF4-FFF2-40B4-BE49-F238E27FC236}">
                <a16:creationId xmlns:a16="http://schemas.microsoft.com/office/drawing/2014/main" id="{512B9182-D18C-4450-B689-BCCBC89BDE67}"/>
              </a:ext>
            </a:extLst>
          </p:cNvPr>
          <p:cNvSpPr>
            <a:spLocks noChangeArrowheads="1"/>
          </p:cNvSpPr>
          <p:nvPr/>
        </p:nvSpPr>
        <p:spPr bwMode="auto">
          <a:xfrm>
            <a:off x="457200" y="2205038"/>
            <a:ext cx="1503363" cy="1162050"/>
          </a:xfrm>
          <a:prstGeom prst="roundRect">
            <a:avLst>
              <a:gd name="adj" fmla="val 7495"/>
            </a:avLst>
          </a:prstGeom>
          <a:gradFill rotWithShape="1">
            <a:gsLst>
              <a:gs pos="0">
                <a:srgbClr val="FFCCFF"/>
              </a:gs>
              <a:gs pos="100000">
                <a:srgbClr val="FF9999"/>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13" name="Text Box 85">
            <a:extLst>
              <a:ext uri="{FF2B5EF4-FFF2-40B4-BE49-F238E27FC236}">
                <a16:creationId xmlns:a16="http://schemas.microsoft.com/office/drawing/2014/main" id="{61A3EDC8-1A45-4C90-96A9-BED518E4AD55}"/>
              </a:ext>
            </a:extLst>
          </p:cNvPr>
          <p:cNvSpPr txBox="1">
            <a:spLocks noChangeArrowheads="1"/>
          </p:cNvSpPr>
          <p:nvPr/>
        </p:nvSpPr>
        <p:spPr bwMode="auto">
          <a:xfrm>
            <a:off x="488950" y="2263775"/>
            <a:ext cx="1439863" cy="255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pPr algn="ctr"/>
            <a:r>
              <a:rPr lang="ja-JP" altLang="en-US" sz="1200" b="1">
                <a:ea typeface="メイリオ" panose="020B0604030504040204" pitchFamily="50" charset="-128"/>
              </a:rPr>
              <a:t>説明文タイトル</a:t>
            </a:r>
          </a:p>
        </p:txBody>
      </p:sp>
      <p:sp>
        <p:nvSpPr>
          <p:cNvPr id="22614" name="Text Box 86">
            <a:extLst>
              <a:ext uri="{FF2B5EF4-FFF2-40B4-BE49-F238E27FC236}">
                <a16:creationId xmlns:a16="http://schemas.microsoft.com/office/drawing/2014/main" id="{46889932-C004-48C4-97D4-859C7ADCE334}"/>
              </a:ext>
            </a:extLst>
          </p:cNvPr>
          <p:cNvSpPr txBox="1">
            <a:spLocks noChangeArrowheads="1"/>
          </p:cNvSpPr>
          <p:nvPr/>
        </p:nvSpPr>
        <p:spPr bwMode="auto">
          <a:xfrm>
            <a:off x="2362200" y="2263775"/>
            <a:ext cx="1439863" cy="255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pPr algn="ctr"/>
            <a:r>
              <a:rPr lang="ja-JP" altLang="en-US" sz="1200" b="1">
                <a:ea typeface="メイリオ" panose="020B0604030504040204" pitchFamily="50" charset="-128"/>
              </a:rPr>
              <a:t>説明文タイトル</a:t>
            </a:r>
          </a:p>
        </p:txBody>
      </p:sp>
      <p:sp>
        <p:nvSpPr>
          <p:cNvPr id="22615" name="Text Box 87">
            <a:extLst>
              <a:ext uri="{FF2B5EF4-FFF2-40B4-BE49-F238E27FC236}">
                <a16:creationId xmlns:a16="http://schemas.microsoft.com/office/drawing/2014/main" id="{0C0FCFB9-B6EE-474D-A793-83617740E8A4}"/>
              </a:ext>
            </a:extLst>
          </p:cNvPr>
          <p:cNvSpPr txBox="1">
            <a:spLocks noChangeArrowheads="1"/>
          </p:cNvSpPr>
          <p:nvPr/>
        </p:nvSpPr>
        <p:spPr bwMode="auto">
          <a:xfrm>
            <a:off x="4233863" y="2263775"/>
            <a:ext cx="1439862" cy="255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pPr algn="ctr"/>
            <a:r>
              <a:rPr lang="ja-JP" altLang="en-US" sz="1200" b="1">
                <a:ea typeface="メイリオ" panose="020B0604030504040204" pitchFamily="50" charset="-128"/>
              </a:rPr>
              <a:t>説明文タイトル</a:t>
            </a:r>
          </a:p>
        </p:txBody>
      </p:sp>
      <p:sp>
        <p:nvSpPr>
          <p:cNvPr id="22616" name="Text Box 88">
            <a:extLst>
              <a:ext uri="{FF2B5EF4-FFF2-40B4-BE49-F238E27FC236}">
                <a16:creationId xmlns:a16="http://schemas.microsoft.com/office/drawing/2014/main" id="{932FEFD6-13B5-45FB-ACA2-6186AE2B3CE8}"/>
              </a:ext>
            </a:extLst>
          </p:cNvPr>
          <p:cNvSpPr txBox="1">
            <a:spLocks noChangeArrowheads="1"/>
          </p:cNvSpPr>
          <p:nvPr/>
        </p:nvSpPr>
        <p:spPr bwMode="auto">
          <a:xfrm>
            <a:off x="4305300" y="2552700"/>
            <a:ext cx="1439863" cy="619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900">
                <a:ea typeface="メイリオ" panose="020B0604030504040204" pitchFamily="50" charset="-128"/>
              </a:rPr>
              <a:t>説明文説明文説明文説明文説明文説明文説明文説明文説明文説明文説明文説明文説明文説明文</a:t>
            </a:r>
          </a:p>
        </p:txBody>
      </p:sp>
      <p:sp>
        <p:nvSpPr>
          <p:cNvPr id="22617" name="Text Box 89">
            <a:extLst>
              <a:ext uri="{FF2B5EF4-FFF2-40B4-BE49-F238E27FC236}">
                <a16:creationId xmlns:a16="http://schemas.microsoft.com/office/drawing/2014/main" id="{ACB984F3-4964-4003-A526-AD0F0D7BA370}"/>
              </a:ext>
            </a:extLst>
          </p:cNvPr>
          <p:cNvSpPr txBox="1">
            <a:spLocks noChangeArrowheads="1"/>
          </p:cNvSpPr>
          <p:nvPr/>
        </p:nvSpPr>
        <p:spPr bwMode="auto">
          <a:xfrm>
            <a:off x="560388" y="2552700"/>
            <a:ext cx="1439862" cy="619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900">
                <a:ea typeface="メイリオ" panose="020B0604030504040204" pitchFamily="50" charset="-128"/>
              </a:rPr>
              <a:t>説明文説明文説明文説明文説明文説明文説明文説明文説明文説明文説明文説明文説明文説明文</a:t>
            </a:r>
          </a:p>
        </p:txBody>
      </p:sp>
      <p:sp>
        <p:nvSpPr>
          <p:cNvPr id="22618" name="Text Box 90">
            <a:extLst>
              <a:ext uri="{FF2B5EF4-FFF2-40B4-BE49-F238E27FC236}">
                <a16:creationId xmlns:a16="http://schemas.microsoft.com/office/drawing/2014/main" id="{D8F8B7E8-4042-4736-8D93-D8299AFFB3C5}"/>
              </a:ext>
            </a:extLst>
          </p:cNvPr>
          <p:cNvSpPr txBox="1">
            <a:spLocks noChangeArrowheads="1"/>
          </p:cNvSpPr>
          <p:nvPr/>
        </p:nvSpPr>
        <p:spPr bwMode="auto">
          <a:xfrm>
            <a:off x="2433638" y="2552700"/>
            <a:ext cx="1439862" cy="619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900">
                <a:ea typeface="メイリオ" panose="020B0604030504040204" pitchFamily="50" charset="-128"/>
              </a:rPr>
              <a:t>説明文説明文説明文説明文説明文説明文説明文説明文説明文説明文説明文説明文説明文説明文</a:t>
            </a:r>
          </a:p>
        </p:txBody>
      </p:sp>
      <p:sp>
        <p:nvSpPr>
          <p:cNvPr id="22622" name="Oval 94">
            <a:extLst>
              <a:ext uri="{FF2B5EF4-FFF2-40B4-BE49-F238E27FC236}">
                <a16:creationId xmlns:a16="http://schemas.microsoft.com/office/drawing/2014/main" id="{311E101B-1B5A-4FFA-BB3F-F065C4DDBE40}"/>
              </a:ext>
            </a:extLst>
          </p:cNvPr>
          <p:cNvSpPr>
            <a:spLocks noChangeArrowheads="1"/>
          </p:cNvSpPr>
          <p:nvPr/>
        </p:nvSpPr>
        <p:spPr bwMode="auto">
          <a:xfrm>
            <a:off x="415925" y="3573463"/>
            <a:ext cx="1584325" cy="1295400"/>
          </a:xfrm>
          <a:prstGeom prst="ellipse">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24" name="Oval 96">
            <a:extLst>
              <a:ext uri="{FF2B5EF4-FFF2-40B4-BE49-F238E27FC236}">
                <a16:creationId xmlns:a16="http://schemas.microsoft.com/office/drawing/2014/main" id="{0EBD6C0D-BEC5-4137-947F-DE42BE1BA3CF}"/>
              </a:ext>
            </a:extLst>
          </p:cNvPr>
          <p:cNvSpPr>
            <a:spLocks noChangeArrowheads="1"/>
          </p:cNvSpPr>
          <p:nvPr/>
        </p:nvSpPr>
        <p:spPr bwMode="auto">
          <a:xfrm>
            <a:off x="488950" y="3644900"/>
            <a:ext cx="1439863" cy="1152525"/>
          </a:xfrm>
          <a:prstGeom prst="ellipse">
            <a:avLst/>
          </a:prstGeom>
          <a:gradFill rotWithShape="1">
            <a:gsLst>
              <a:gs pos="0">
                <a:schemeClr val="accent1"/>
              </a:gs>
              <a:gs pos="100000">
                <a:srgbClr val="6699FF"/>
              </a:gs>
            </a:gsLst>
            <a:lin ang="5400000" scaled="1"/>
          </a:gradFill>
          <a:ln>
            <a:noFill/>
          </a:ln>
          <a:effectLst/>
          <a:extLst>
            <a:ext uri="{91240B29-F687-4F45-9708-019B960494DF}">
              <a14:hiddenLine xmlns:a14="http://schemas.microsoft.com/office/drawing/2010/main" w="38100">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25" name="Oval 97">
            <a:extLst>
              <a:ext uri="{FF2B5EF4-FFF2-40B4-BE49-F238E27FC236}">
                <a16:creationId xmlns:a16="http://schemas.microsoft.com/office/drawing/2014/main" id="{6A1D1FFD-09E5-4193-A2F5-B8761060CE6C}"/>
              </a:ext>
            </a:extLst>
          </p:cNvPr>
          <p:cNvSpPr>
            <a:spLocks noChangeArrowheads="1"/>
          </p:cNvSpPr>
          <p:nvPr/>
        </p:nvSpPr>
        <p:spPr bwMode="auto">
          <a:xfrm>
            <a:off x="704850" y="3684588"/>
            <a:ext cx="1008063" cy="649287"/>
          </a:xfrm>
          <a:prstGeom prst="ellipse">
            <a:avLst/>
          </a:prstGeom>
          <a:gradFill rotWithShape="1">
            <a:gsLst>
              <a:gs pos="0">
                <a:schemeClr val="bg1"/>
              </a:gs>
              <a:gs pos="100000">
                <a:schemeClr val="bg1">
                  <a:gamma/>
                  <a:shade val="46275"/>
                  <a:invGamma/>
                  <a:alpha val="0"/>
                </a:schemeClr>
              </a:gs>
            </a:gsLst>
            <a:lin ang="5400000" scaled="1"/>
          </a:gradFill>
          <a:ln>
            <a:noFill/>
          </a:ln>
          <a:effectLst/>
          <a:extLst>
            <a:ext uri="{91240B29-F687-4F45-9708-019B960494DF}">
              <a14:hiddenLine xmlns:a14="http://schemas.microsoft.com/office/drawing/2010/main" w="38100">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27" name="Oval 99">
            <a:extLst>
              <a:ext uri="{FF2B5EF4-FFF2-40B4-BE49-F238E27FC236}">
                <a16:creationId xmlns:a16="http://schemas.microsoft.com/office/drawing/2014/main" id="{96F156FF-B61C-4429-9019-B78981F09476}"/>
              </a:ext>
            </a:extLst>
          </p:cNvPr>
          <p:cNvSpPr>
            <a:spLocks noChangeArrowheads="1"/>
          </p:cNvSpPr>
          <p:nvPr/>
        </p:nvSpPr>
        <p:spPr bwMode="auto">
          <a:xfrm>
            <a:off x="415925" y="4973638"/>
            <a:ext cx="1584325" cy="1295400"/>
          </a:xfrm>
          <a:prstGeom prst="ellipse">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28" name="Oval 100">
            <a:extLst>
              <a:ext uri="{FF2B5EF4-FFF2-40B4-BE49-F238E27FC236}">
                <a16:creationId xmlns:a16="http://schemas.microsoft.com/office/drawing/2014/main" id="{4DF0D075-A593-4ABA-BD33-3658F2931FCE}"/>
              </a:ext>
            </a:extLst>
          </p:cNvPr>
          <p:cNvSpPr>
            <a:spLocks noChangeArrowheads="1"/>
          </p:cNvSpPr>
          <p:nvPr/>
        </p:nvSpPr>
        <p:spPr bwMode="auto">
          <a:xfrm>
            <a:off x="488950" y="5045075"/>
            <a:ext cx="1439863" cy="1152525"/>
          </a:xfrm>
          <a:prstGeom prst="ellipse">
            <a:avLst/>
          </a:prstGeom>
          <a:gradFill rotWithShape="1">
            <a:gsLst>
              <a:gs pos="0">
                <a:srgbClr val="CCFFCC"/>
              </a:gs>
              <a:gs pos="100000">
                <a:srgbClr val="00FF00"/>
              </a:gs>
            </a:gsLst>
            <a:lin ang="5400000" scaled="1"/>
          </a:gradFill>
          <a:ln>
            <a:noFill/>
          </a:ln>
          <a:effectLst/>
          <a:extLst>
            <a:ext uri="{91240B29-F687-4F45-9708-019B960494DF}">
              <a14:hiddenLine xmlns:a14="http://schemas.microsoft.com/office/drawing/2010/main" w="38100">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29" name="Oval 101">
            <a:extLst>
              <a:ext uri="{FF2B5EF4-FFF2-40B4-BE49-F238E27FC236}">
                <a16:creationId xmlns:a16="http://schemas.microsoft.com/office/drawing/2014/main" id="{43D2A683-0EF8-4740-980F-78D1EC97B1EC}"/>
              </a:ext>
            </a:extLst>
          </p:cNvPr>
          <p:cNvSpPr>
            <a:spLocks noChangeArrowheads="1"/>
          </p:cNvSpPr>
          <p:nvPr/>
        </p:nvSpPr>
        <p:spPr bwMode="auto">
          <a:xfrm>
            <a:off x="704850" y="5084763"/>
            <a:ext cx="1008063" cy="649287"/>
          </a:xfrm>
          <a:prstGeom prst="ellipse">
            <a:avLst/>
          </a:prstGeom>
          <a:gradFill rotWithShape="1">
            <a:gsLst>
              <a:gs pos="0">
                <a:schemeClr val="bg1"/>
              </a:gs>
              <a:gs pos="100000">
                <a:schemeClr val="bg1">
                  <a:gamma/>
                  <a:shade val="46275"/>
                  <a:invGamma/>
                  <a:alpha val="0"/>
                </a:schemeClr>
              </a:gs>
            </a:gsLst>
            <a:lin ang="5400000" scaled="1"/>
          </a:gradFill>
          <a:ln>
            <a:noFill/>
          </a:ln>
          <a:effectLst/>
          <a:extLst>
            <a:ext uri="{91240B29-F687-4F45-9708-019B960494DF}">
              <a14:hiddenLine xmlns:a14="http://schemas.microsoft.com/office/drawing/2010/main" w="38100">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32" name="AutoShape 104">
            <a:extLst>
              <a:ext uri="{FF2B5EF4-FFF2-40B4-BE49-F238E27FC236}">
                <a16:creationId xmlns:a16="http://schemas.microsoft.com/office/drawing/2014/main" id="{7099AFEC-A2A3-44A6-BD98-251A2B5720BA}"/>
              </a:ext>
            </a:extLst>
          </p:cNvPr>
          <p:cNvSpPr>
            <a:spLocks noChangeArrowheads="1"/>
          </p:cNvSpPr>
          <p:nvPr/>
        </p:nvSpPr>
        <p:spPr bwMode="auto">
          <a:xfrm>
            <a:off x="3800475" y="3933825"/>
            <a:ext cx="360363" cy="574675"/>
          </a:xfrm>
          <a:prstGeom prst="rightArrow">
            <a:avLst>
              <a:gd name="adj1" fmla="val 63444"/>
              <a:gd name="adj2" fmla="val 66014"/>
            </a:avLst>
          </a:prstGeom>
          <a:gradFill rotWithShape="1">
            <a:gsLst>
              <a:gs pos="0">
                <a:schemeClr val="accent1"/>
              </a:gs>
              <a:gs pos="100000">
                <a:srgbClr val="6699FF"/>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33" name="AutoShape 105">
            <a:extLst>
              <a:ext uri="{FF2B5EF4-FFF2-40B4-BE49-F238E27FC236}">
                <a16:creationId xmlns:a16="http://schemas.microsoft.com/office/drawing/2014/main" id="{2B0F7C46-91A9-47E3-BF39-A2F7B8E92CF5}"/>
              </a:ext>
            </a:extLst>
          </p:cNvPr>
          <p:cNvSpPr>
            <a:spLocks noChangeArrowheads="1"/>
          </p:cNvSpPr>
          <p:nvPr/>
        </p:nvSpPr>
        <p:spPr bwMode="auto">
          <a:xfrm>
            <a:off x="3800475" y="5373688"/>
            <a:ext cx="360363" cy="574675"/>
          </a:xfrm>
          <a:prstGeom prst="rightArrow">
            <a:avLst>
              <a:gd name="adj1" fmla="val 63444"/>
              <a:gd name="adj2" fmla="val 66014"/>
            </a:avLst>
          </a:prstGeom>
          <a:gradFill rotWithShape="1">
            <a:gsLst>
              <a:gs pos="0">
                <a:srgbClr val="CCFFCC"/>
              </a:gs>
              <a:gs pos="100000">
                <a:srgbClr val="00FF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34" name="Oval 106">
            <a:extLst>
              <a:ext uri="{FF2B5EF4-FFF2-40B4-BE49-F238E27FC236}">
                <a16:creationId xmlns:a16="http://schemas.microsoft.com/office/drawing/2014/main" id="{335F6024-210D-4F53-B5DF-FD082BF53A8A}"/>
              </a:ext>
            </a:extLst>
          </p:cNvPr>
          <p:cNvSpPr>
            <a:spLocks noChangeArrowheads="1"/>
          </p:cNvSpPr>
          <p:nvPr/>
        </p:nvSpPr>
        <p:spPr bwMode="auto">
          <a:xfrm>
            <a:off x="2287588" y="3573463"/>
            <a:ext cx="1584325" cy="1295400"/>
          </a:xfrm>
          <a:prstGeom prst="ellipse">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35" name="Oval 107">
            <a:extLst>
              <a:ext uri="{FF2B5EF4-FFF2-40B4-BE49-F238E27FC236}">
                <a16:creationId xmlns:a16="http://schemas.microsoft.com/office/drawing/2014/main" id="{542930CD-D2E4-4BAC-815E-343B2A9BCBBD}"/>
              </a:ext>
            </a:extLst>
          </p:cNvPr>
          <p:cNvSpPr>
            <a:spLocks noChangeArrowheads="1"/>
          </p:cNvSpPr>
          <p:nvPr/>
        </p:nvSpPr>
        <p:spPr bwMode="auto">
          <a:xfrm>
            <a:off x="2360613" y="3644900"/>
            <a:ext cx="1439862" cy="1152525"/>
          </a:xfrm>
          <a:prstGeom prst="ellipse">
            <a:avLst/>
          </a:prstGeom>
          <a:gradFill rotWithShape="1">
            <a:gsLst>
              <a:gs pos="0">
                <a:schemeClr val="accent1"/>
              </a:gs>
              <a:gs pos="100000">
                <a:srgbClr val="6699FF"/>
              </a:gs>
            </a:gsLst>
            <a:lin ang="5400000" scaled="1"/>
          </a:gradFill>
          <a:ln>
            <a:noFill/>
          </a:ln>
          <a:effectLst/>
          <a:extLst>
            <a:ext uri="{91240B29-F687-4F45-9708-019B960494DF}">
              <a14:hiddenLine xmlns:a14="http://schemas.microsoft.com/office/drawing/2010/main" w="38100">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36" name="Oval 108">
            <a:extLst>
              <a:ext uri="{FF2B5EF4-FFF2-40B4-BE49-F238E27FC236}">
                <a16:creationId xmlns:a16="http://schemas.microsoft.com/office/drawing/2014/main" id="{04898BAD-A615-4884-8BC7-BB7DFEE1C5CD}"/>
              </a:ext>
            </a:extLst>
          </p:cNvPr>
          <p:cNvSpPr>
            <a:spLocks noChangeArrowheads="1"/>
          </p:cNvSpPr>
          <p:nvPr/>
        </p:nvSpPr>
        <p:spPr bwMode="auto">
          <a:xfrm>
            <a:off x="2576513" y="3684588"/>
            <a:ext cx="1008062" cy="649287"/>
          </a:xfrm>
          <a:prstGeom prst="ellipse">
            <a:avLst/>
          </a:prstGeom>
          <a:gradFill rotWithShape="1">
            <a:gsLst>
              <a:gs pos="0">
                <a:schemeClr val="bg1"/>
              </a:gs>
              <a:gs pos="100000">
                <a:schemeClr val="bg1">
                  <a:gamma/>
                  <a:shade val="46275"/>
                  <a:invGamma/>
                  <a:alpha val="0"/>
                </a:schemeClr>
              </a:gs>
            </a:gsLst>
            <a:lin ang="5400000" scaled="1"/>
          </a:gradFill>
          <a:ln>
            <a:noFill/>
          </a:ln>
          <a:effectLst/>
          <a:extLst>
            <a:ext uri="{91240B29-F687-4F45-9708-019B960494DF}">
              <a14:hiddenLine xmlns:a14="http://schemas.microsoft.com/office/drawing/2010/main" w="38100">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37" name="Oval 109">
            <a:extLst>
              <a:ext uri="{FF2B5EF4-FFF2-40B4-BE49-F238E27FC236}">
                <a16:creationId xmlns:a16="http://schemas.microsoft.com/office/drawing/2014/main" id="{F2672246-7491-4349-80AB-2BF688CDE2B0}"/>
              </a:ext>
            </a:extLst>
          </p:cNvPr>
          <p:cNvSpPr>
            <a:spLocks noChangeArrowheads="1"/>
          </p:cNvSpPr>
          <p:nvPr/>
        </p:nvSpPr>
        <p:spPr bwMode="auto">
          <a:xfrm>
            <a:off x="2287588" y="4973638"/>
            <a:ext cx="1584325" cy="1295400"/>
          </a:xfrm>
          <a:prstGeom prst="ellipse">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38" name="Oval 110">
            <a:extLst>
              <a:ext uri="{FF2B5EF4-FFF2-40B4-BE49-F238E27FC236}">
                <a16:creationId xmlns:a16="http://schemas.microsoft.com/office/drawing/2014/main" id="{71A16EAB-601F-43B4-99D1-470BEAA40C0D}"/>
              </a:ext>
            </a:extLst>
          </p:cNvPr>
          <p:cNvSpPr>
            <a:spLocks noChangeArrowheads="1"/>
          </p:cNvSpPr>
          <p:nvPr/>
        </p:nvSpPr>
        <p:spPr bwMode="auto">
          <a:xfrm>
            <a:off x="2360613" y="5045075"/>
            <a:ext cx="1439862" cy="1152525"/>
          </a:xfrm>
          <a:prstGeom prst="ellipse">
            <a:avLst/>
          </a:prstGeom>
          <a:gradFill rotWithShape="1">
            <a:gsLst>
              <a:gs pos="0">
                <a:srgbClr val="CCFFCC"/>
              </a:gs>
              <a:gs pos="100000">
                <a:srgbClr val="00FF00"/>
              </a:gs>
            </a:gsLst>
            <a:lin ang="5400000" scaled="1"/>
          </a:gradFill>
          <a:ln>
            <a:noFill/>
          </a:ln>
          <a:effectLst/>
          <a:extLst>
            <a:ext uri="{91240B29-F687-4F45-9708-019B960494DF}">
              <a14:hiddenLine xmlns:a14="http://schemas.microsoft.com/office/drawing/2010/main" w="38100">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39" name="Oval 111">
            <a:extLst>
              <a:ext uri="{FF2B5EF4-FFF2-40B4-BE49-F238E27FC236}">
                <a16:creationId xmlns:a16="http://schemas.microsoft.com/office/drawing/2014/main" id="{86D42F3A-2DBD-4848-A385-F7E0E586D34F}"/>
              </a:ext>
            </a:extLst>
          </p:cNvPr>
          <p:cNvSpPr>
            <a:spLocks noChangeArrowheads="1"/>
          </p:cNvSpPr>
          <p:nvPr/>
        </p:nvSpPr>
        <p:spPr bwMode="auto">
          <a:xfrm>
            <a:off x="2576513" y="5084763"/>
            <a:ext cx="1008062" cy="649287"/>
          </a:xfrm>
          <a:prstGeom prst="ellipse">
            <a:avLst/>
          </a:prstGeom>
          <a:gradFill rotWithShape="1">
            <a:gsLst>
              <a:gs pos="0">
                <a:schemeClr val="bg1"/>
              </a:gs>
              <a:gs pos="100000">
                <a:schemeClr val="bg1">
                  <a:gamma/>
                  <a:shade val="46275"/>
                  <a:invGamma/>
                  <a:alpha val="0"/>
                </a:schemeClr>
              </a:gs>
            </a:gsLst>
            <a:lin ang="5400000" scaled="1"/>
          </a:gradFill>
          <a:ln>
            <a:noFill/>
          </a:ln>
          <a:effectLst/>
          <a:extLst>
            <a:ext uri="{91240B29-F687-4F45-9708-019B960494DF}">
              <a14:hiddenLine xmlns:a14="http://schemas.microsoft.com/office/drawing/2010/main" w="38100">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40" name="AutoShape 112">
            <a:extLst>
              <a:ext uri="{FF2B5EF4-FFF2-40B4-BE49-F238E27FC236}">
                <a16:creationId xmlns:a16="http://schemas.microsoft.com/office/drawing/2014/main" id="{62C87F73-CCA6-4852-BA33-C0E6644EC234}"/>
              </a:ext>
            </a:extLst>
          </p:cNvPr>
          <p:cNvSpPr>
            <a:spLocks noChangeArrowheads="1"/>
          </p:cNvSpPr>
          <p:nvPr/>
        </p:nvSpPr>
        <p:spPr bwMode="auto">
          <a:xfrm>
            <a:off x="5672138" y="3933825"/>
            <a:ext cx="360362" cy="574675"/>
          </a:xfrm>
          <a:prstGeom prst="rightArrow">
            <a:avLst>
              <a:gd name="adj1" fmla="val 63444"/>
              <a:gd name="adj2" fmla="val 66014"/>
            </a:avLst>
          </a:prstGeom>
          <a:gradFill rotWithShape="1">
            <a:gsLst>
              <a:gs pos="0">
                <a:schemeClr val="accent1"/>
              </a:gs>
              <a:gs pos="100000">
                <a:srgbClr val="6699FF"/>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41" name="AutoShape 113">
            <a:extLst>
              <a:ext uri="{FF2B5EF4-FFF2-40B4-BE49-F238E27FC236}">
                <a16:creationId xmlns:a16="http://schemas.microsoft.com/office/drawing/2014/main" id="{330FD1AA-C739-46DE-AAA5-0B232D4C8B2B}"/>
              </a:ext>
            </a:extLst>
          </p:cNvPr>
          <p:cNvSpPr>
            <a:spLocks noChangeArrowheads="1"/>
          </p:cNvSpPr>
          <p:nvPr/>
        </p:nvSpPr>
        <p:spPr bwMode="auto">
          <a:xfrm>
            <a:off x="5672138" y="5373688"/>
            <a:ext cx="360362" cy="574675"/>
          </a:xfrm>
          <a:prstGeom prst="rightArrow">
            <a:avLst>
              <a:gd name="adj1" fmla="val 63444"/>
              <a:gd name="adj2" fmla="val 66014"/>
            </a:avLst>
          </a:prstGeom>
          <a:gradFill rotWithShape="1">
            <a:gsLst>
              <a:gs pos="0">
                <a:srgbClr val="CCFFCC"/>
              </a:gs>
              <a:gs pos="100000">
                <a:srgbClr val="00FF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42" name="Oval 114">
            <a:extLst>
              <a:ext uri="{FF2B5EF4-FFF2-40B4-BE49-F238E27FC236}">
                <a16:creationId xmlns:a16="http://schemas.microsoft.com/office/drawing/2014/main" id="{49D901A8-A8BC-4044-A602-DB1F84A47223}"/>
              </a:ext>
            </a:extLst>
          </p:cNvPr>
          <p:cNvSpPr>
            <a:spLocks noChangeArrowheads="1"/>
          </p:cNvSpPr>
          <p:nvPr/>
        </p:nvSpPr>
        <p:spPr bwMode="auto">
          <a:xfrm>
            <a:off x="4159250" y="3573463"/>
            <a:ext cx="1584325" cy="1295400"/>
          </a:xfrm>
          <a:prstGeom prst="ellipse">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43" name="Oval 115">
            <a:extLst>
              <a:ext uri="{FF2B5EF4-FFF2-40B4-BE49-F238E27FC236}">
                <a16:creationId xmlns:a16="http://schemas.microsoft.com/office/drawing/2014/main" id="{C78E9AB8-7E36-4463-842D-1129989B3D83}"/>
              </a:ext>
            </a:extLst>
          </p:cNvPr>
          <p:cNvSpPr>
            <a:spLocks noChangeArrowheads="1"/>
          </p:cNvSpPr>
          <p:nvPr/>
        </p:nvSpPr>
        <p:spPr bwMode="auto">
          <a:xfrm>
            <a:off x="4232275" y="3644900"/>
            <a:ext cx="1439863" cy="1152525"/>
          </a:xfrm>
          <a:prstGeom prst="ellipse">
            <a:avLst/>
          </a:prstGeom>
          <a:gradFill rotWithShape="1">
            <a:gsLst>
              <a:gs pos="0">
                <a:schemeClr val="accent1"/>
              </a:gs>
              <a:gs pos="100000">
                <a:srgbClr val="6699FF"/>
              </a:gs>
            </a:gsLst>
            <a:lin ang="5400000" scaled="1"/>
          </a:gradFill>
          <a:ln>
            <a:noFill/>
          </a:ln>
          <a:effectLst/>
          <a:extLst>
            <a:ext uri="{91240B29-F687-4F45-9708-019B960494DF}">
              <a14:hiddenLine xmlns:a14="http://schemas.microsoft.com/office/drawing/2010/main" w="38100">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44" name="Oval 116">
            <a:extLst>
              <a:ext uri="{FF2B5EF4-FFF2-40B4-BE49-F238E27FC236}">
                <a16:creationId xmlns:a16="http://schemas.microsoft.com/office/drawing/2014/main" id="{D257F397-96FC-4A22-99C7-90D89EEDEBDE}"/>
              </a:ext>
            </a:extLst>
          </p:cNvPr>
          <p:cNvSpPr>
            <a:spLocks noChangeArrowheads="1"/>
          </p:cNvSpPr>
          <p:nvPr/>
        </p:nvSpPr>
        <p:spPr bwMode="auto">
          <a:xfrm>
            <a:off x="4448175" y="3684588"/>
            <a:ext cx="1008063" cy="649287"/>
          </a:xfrm>
          <a:prstGeom prst="ellipse">
            <a:avLst/>
          </a:prstGeom>
          <a:gradFill rotWithShape="1">
            <a:gsLst>
              <a:gs pos="0">
                <a:schemeClr val="bg1"/>
              </a:gs>
              <a:gs pos="100000">
                <a:schemeClr val="bg1">
                  <a:gamma/>
                  <a:shade val="46275"/>
                  <a:invGamma/>
                  <a:alpha val="0"/>
                </a:schemeClr>
              </a:gs>
            </a:gsLst>
            <a:lin ang="5400000" scaled="1"/>
          </a:gradFill>
          <a:ln>
            <a:noFill/>
          </a:ln>
          <a:effectLst/>
          <a:extLst>
            <a:ext uri="{91240B29-F687-4F45-9708-019B960494DF}">
              <a14:hiddenLine xmlns:a14="http://schemas.microsoft.com/office/drawing/2010/main" w="38100">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45" name="Oval 117">
            <a:extLst>
              <a:ext uri="{FF2B5EF4-FFF2-40B4-BE49-F238E27FC236}">
                <a16:creationId xmlns:a16="http://schemas.microsoft.com/office/drawing/2014/main" id="{EB30FCFE-62CF-4AC9-976A-8AE57531FEB1}"/>
              </a:ext>
            </a:extLst>
          </p:cNvPr>
          <p:cNvSpPr>
            <a:spLocks noChangeArrowheads="1"/>
          </p:cNvSpPr>
          <p:nvPr/>
        </p:nvSpPr>
        <p:spPr bwMode="auto">
          <a:xfrm>
            <a:off x="4159250" y="4973638"/>
            <a:ext cx="1584325" cy="1295400"/>
          </a:xfrm>
          <a:prstGeom prst="ellipse">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46" name="Oval 118">
            <a:extLst>
              <a:ext uri="{FF2B5EF4-FFF2-40B4-BE49-F238E27FC236}">
                <a16:creationId xmlns:a16="http://schemas.microsoft.com/office/drawing/2014/main" id="{7E3B3C7B-0B67-4E6D-8310-AE6F7C9EBD48}"/>
              </a:ext>
            </a:extLst>
          </p:cNvPr>
          <p:cNvSpPr>
            <a:spLocks noChangeArrowheads="1"/>
          </p:cNvSpPr>
          <p:nvPr/>
        </p:nvSpPr>
        <p:spPr bwMode="auto">
          <a:xfrm>
            <a:off x="4232275" y="5045075"/>
            <a:ext cx="1439863" cy="1152525"/>
          </a:xfrm>
          <a:prstGeom prst="ellipse">
            <a:avLst/>
          </a:prstGeom>
          <a:gradFill rotWithShape="1">
            <a:gsLst>
              <a:gs pos="0">
                <a:srgbClr val="CCFFCC"/>
              </a:gs>
              <a:gs pos="100000">
                <a:srgbClr val="00FF00"/>
              </a:gs>
            </a:gsLst>
            <a:lin ang="5400000" scaled="1"/>
          </a:gradFill>
          <a:ln>
            <a:noFill/>
          </a:ln>
          <a:effectLst/>
          <a:extLst>
            <a:ext uri="{91240B29-F687-4F45-9708-019B960494DF}">
              <a14:hiddenLine xmlns:a14="http://schemas.microsoft.com/office/drawing/2010/main" w="38100">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47" name="Oval 119">
            <a:extLst>
              <a:ext uri="{FF2B5EF4-FFF2-40B4-BE49-F238E27FC236}">
                <a16:creationId xmlns:a16="http://schemas.microsoft.com/office/drawing/2014/main" id="{CB55B380-C84A-46E6-8773-5683405DC4B8}"/>
              </a:ext>
            </a:extLst>
          </p:cNvPr>
          <p:cNvSpPr>
            <a:spLocks noChangeArrowheads="1"/>
          </p:cNvSpPr>
          <p:nvPr/>
        </p:nvSpPr>
        <p:spPr bwMode="auto">
          <a:xfrm>
            <a:off x="4448175" y="5084763"/>
            <a:ext cx="1008063" cy="649287"/>
          </a:xfrm>
          <a:prstGeom prst="ellipse">
            <a:avLst/>
          </a:prstGeom>
          <a:gradFill rotWithShape="1">
            <a:gsLst>
              <a:gs pos="0">
                <a:schemeClr val="bg1"/>
              </a:gs>
              <a:gs pos="100000">
                <a:schemeClr val="bg1">
                  <a:gamma/>
                  <a:shade val="46275"/>
                  <a:invGamma/>
                  <a:alpha val="0"/>
                </a:schemeClr>
              </a:gs>
            </a:gsLst>
            <a:lin ang="5400000" scaled="1"/>
          </a:gradFill>
          <a:ln>
            <a:noFill/>
          </a:ln>
          <a:effectLst/>
          <a:extLst>
            <a:ext uri="{91240B29-F687-4F45-9708-019B960494DF}">
              <a14:hiddenLine xmlns:a14="http://schemas.microsoft.com/office/drawing/2010/main" w="38100">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48" name="AutoShape 120">
            <a:extLst>
              <a:ext uri="{FF2B5EF4-FFF2-40B4-BE49-F238E27FC236}">
                <a16:creationId xmlns:a16="http://schemas.microsoft.com/office/drawing/2014/main" id="{2C4B66E2-12BE-414B-92E5-CE018D6A2CF0}"/>
              </a:ext>
            </a:extLst>
          </p:cNvPr>
          <p:cNvSpPr>
            <a:spLocks noChangeArrowheads="1"/>
          </p:cNvSpPr>
          <p:nvPr/>
        </p:nvSpPr>
        <p:spPr bwMode="auto">
          <a:xfrm>
            <a:off x="7545388" y="3933825"/>
            <a:ext cx="360362" cy="574675"/>
          </a:xfrm>
          <a:prstGeom prst="rightArrow">
            <a:avLst>
              <a:gd name="adj1" fmla="val 63444"/>
              <a:gd name="adj2" fmla="val 66014"/>
            </a:avLst>
          </a:prstGeom>
          <a:gradFill rotWithShape="1">
            <a:gsLst>
              <a:gs pos="0">
                <a:schemeClr val="accent1"/>
              </a:gs>
              <a:gs pos="100000">
                <a:srgbClr val="6699FF"/>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49" name="AutoShape 121">
            <a:extLst>
              <a:ext uri="{FF2B5EF4-FFF2-40B4-BE49-F238E27FC236}">
                <a16:creationId xmlns:a16="http://schemas.microsoft.com/office/drawing/2014/main" id="{4819C42D-F1FA-4141-B46D-B84655BC5B25}"/>
              </a:ext>
            </a:extLst>
          </p:cNvPr>
          <p:cNvSpPr>
            <a:spLocks noChangeArrowheads="1"/>
          </p:cNvSpPr>
          <p:nvPr/>
        </p:nvSpPr>
        <p:spPr bwMode="auto">
          <a:xfrm>
            <a:off x="7545388" y="5373688"/>
            <a:ext cx="360362" cy="574675"/>
          </a:xfrm>
          <a:prstGeom prst="rightArrow">
            <a:avLst>
              <a:gd name="adj1" fmla="val 63444"/>
              <a:gd name="adj2" fmla="val 66014"/>
            </a:avLst>
          </a:prstGeom>
          <a:gradFill rotWithShape="1">
            <a:gsLst>
              <a:gs pos="0">
                <a:srgbClr val="CCFFCC"/>
              </a:gs>
              <a:gs pos="100000">
                <a:srgbClr val="00FF00"/>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50" name="Oval 122">
            <a:extLst>
              <a:ext uri="{FF2B5EF4-FFF2-40B4-BE49-F238E27FC236}">
                <a16:creationId xmlns:a16="http://schemas.microsoft.com/office/drawing/2014/main" id="{CE98DC14-70BE-4C50-9565-031EFF112507}"/>
              </a:ext>
            </a:extLst>
          </p:cNvPr>
          <p:cNvSpPr>
            <a:spLocks noChangeArrowheads="1"/>
          </p:cNvSpPr>
          <p:nvPr/>
        </p:nvSpPr>
        <p:spPr bwMode="auto">
          <a:xfrm>
            <a:off x="6032500" y="3573463"/>
            <a:ext cx="1584325" cy="1295400"/>
          </a:xfrm>
          <a:prstGeom prst="ellipse">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51" name="Oval 123">
            <a:extLst>
              <a:ext uri="{FF2B5EF4-FFF2-40B4-BE49-F238E27FC236}">
                <a16:creationId xmlns:a16="http://schemas.microsoft.com/office/drawing/2014/main" id="{7B3DE59B-C725-4F70-AAE3-1563AA984CEA}"/>
              </a:ext>
            </a:extLst>
          </p:cNvPr>
          <p:cNvSpPr>
            <a:spLocks noChangeArrowheads="1"/>
          </p:cNvSpPr>
          <p:nvPr/>
        </p:nvSpPr>
        <p:spPr bwMode="auto">
          <a:xfrm>
            <a:off x="6105525" y="3644900"/>
            <a:ext cx="1439863" cy="1152525"/>
          </a:xfrm>
          <a:prstGeom prst="ellipse">
            <a:avLst/>
          </a:prstGeom>
          <a:gradFill rotWithShape="1">
            <a:gsLst>
              <a:gs pos="0">
                <a:schemeClr val="accent1"/>
              </a:gs>
              <a:gs pos="100000">
                <a:srgbClr val="6699FF"/>
              </a:gs>
            </a:gsLst>
            <a:lin ang="5400000" scaled="1"/>
          </a:gradFill>
          <a:ln>
            <a:noFill/>
          </a:ln>
          <a:effectLst/>
          <a:extLst>
            <a:ext uri="{91240B29-F687-4F45-9708-019B960494DF}">
              <a14:hiddenLine xmlns:a14="http://schemas.microsoft.com/office/drawing/2010/main" w="38100">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52" name="Oval 124">
            <a:extLst>
              <a:ext uri="{FF2B5EF4-FFF2-40B4-BE49-F238E27FC236}">
                <a16:creationId xmlns:a16="http://schemas.microsoft.com/office/drawing/2014/main" id="{F6CB3A69-45B1-4D45-A8F7-20E51FDE19F2}"/>
              </a:ext>
            </a:extLst>
          </p:cNvPr>
          <p:cNvSpPr>
            <a:spLocks noChangeArrowheads="1"/>
          </p:cNvSpPr>
          <p:nvPr/>
        </p:nvSpPr>
        <p:spPr bwMode="auto">
          <a:xfrm>
            <a:off x="6321425" y="3684588"/>
            <a:ext cx="1008063" cy="649287"/>
          </a:xfrm>
          <a:prstGeom prst="ellipse">
            <a:avLst/>
          </a:prstGeom>
          <a:gradFill rotWithShape="1">
            <a:gsLst>
              <a:gs pos="0">
                <a:schemeClr val="bg1"/>
              </a:gs>
              <a:gs pos="100000">
                <a:schemeClr val="bg1">
                  <a:gamma/>
                  <a:shade val="46275"/>
                  <a:invGamma/>
                  <a:alpha val="0"/>
                </a:schemeClr>
              </a:gs>
            </a:gsLst>
            <a:lin ang="5400000" scaled="1"/>
          </a:gradFill>
          <a:ln>
            <a:noFill/>
          </a:ln>
          <a:effectLst/>
          <a:extLst>
            <a:ext uri="{91240B29-F687-4F45-9708-019B960494DF}">
              <a14:hiddenLine xmlns:a14="http://schemas.microsoft.com/office/drawing/2010/main" w="38100">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53" name="Oval 125">
            <a:extLst>
              <a:ext uri="{FF2B5EF4-FFF2-40B4-BE49-F238E27FC236}">
                <a16:creationId xmlns:a16="http://schemas.microsoft.com/office/drawing/2014/main" id="{E7705A04-91CE-4FE0-8DB8-D28477942EF6}"/>
              </a:ext>
            </a:extLst>
          </p:cNvPr>
          <p:cNvSpPr>
            <a:spLocks noChangeArrowheads="1"/>
          </p:cNvSpPr>
          <p:nvPr/>
        </p:nvSpPr>
        <p:spPr bwMode="auto">
          <a:xfrm>
            <a:off x="6032500" y="4973638"/>
            <a:ext cx="1584325" cy="1295400"/>
          </a:xfrm>
          <a:prstGeom prst="ellipse">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54" name="Oval 126">
            <a:extLst>
              <a:ext uri="{FF2B5EF4-FFF2-40B4-BE49-F238E27FC236}">
                <a16:creationId xmlns:a16="http://schemas.microsoft.com/office/drawing/2014/main" id="{A812DBBE-704A-4068-B5E8-56C6D61ED4C6}"/>
              </a:ext>
            </a:extLst>
          </p:cNvPr>
          <p:cNvSpPr>
            <a:spLocks noChangeArrowheads="1"/>
          </p:cNvSpPr>
          <p:nvPr/>
        </p:nvSpPr>
        <p:spPr bwMode="auto">
          <a:xfrm>
            <a:off x="6105525" y="5045075"/>
            <a:ext cx="1439863" cy="1152525"/>
          </a:xfrm>
          <a:prstGeom prst="ellipse">
            <a:avLst/>
          </a:prstGeom>
          <a:gradFill rotWithShape="1">
            <a:gsLst>
              <a:gs pos="0">
                <a:srgbClr val="CCFFCC"/>
              </a:gs>
              <a:gs pos="100000">
                <a:srgbClr val="00FF00"/>
              </a:gs>
            </a:gsLst>
            <a:lin ang="5400000" scaled="1"/>
          </a:gradFill>
          <a:ln>
            <a:noFill/>
          </a:ln>
          <a:effectLst/>
          <a:extLst>
            <a:ext uri="{91240B29-F687-4F45-9708-019B960494DF}">
              <a14:hiddenLine xmlns:a14="http://schemas.microsoft.com/office/drawing/2010/main" w="38100">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55" name="Oval 127">
            <a:extLst>
              <a:ext uri="{FF2B5EF4-FFF2-40B4-BE49-F238E27FC236}">
                <a16:creationId xmlns:a16="http://schemas.microsoft.com/office/drawing/2014/main" id="{1BD21AA3-8BFF-49B7-987B-2F4D5F20E38A}"/>
              </a:ext>
            </a:extLst>
          </p:cNvPr>
          <p:cNvSpPr>
            <a:spLocks noChangeArrowheads="1"/>
          </p:cNvSpPr>
          <p:nvPr/>
        </p:nvSpPr>
        <p:spPr bwMode="auto">
          <a:xfrm>
            <a:off x="6321425" y="5084763"/>
            <a:ext cx="1008063" cy="649287"/>
          </a:xfrm>
          <a:prstGeom prst="ellipse">
            <a:avLst/>
          </a:prstGeom>
          <a:gradFill rotWithShape="1">
            <a:gsLst>
              <a:gs pos="0">
                <a:schemeClr val="bg1"/>
              </a:gs>
              <a:gs pos="100000">
                <a:schemeClr val="bg1">
                  <a:gamma/>
                  <a:shade val="46275"/>
                  <a:invGamma/>
                  <a:alpha val="0"/>
                </a:schemeClr>
              </a:gs>
            </a:gsLst>
            <a:lin ang="5400000" scaled="1"/>
          </a:gradFill>
          <a:ln>
            <a:noFill/>
          </a:ln>
          <a:effectLst/>
          <a:extLst>
            <a:ext uri="{91240B29-F687-4F45-9708-019B960494DF}">
              <a14:hiddenLine xmlns:a14="http://schemas.microsoft.com/office/drawing/2010/main" w="38100">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61" name="Oval 133">
            <a:extLst>
              <a:ext uri="{FF2B5EF4-FFF2-40B4-BE49-F238E27FC236}">
                <a16:creationId xmlns:a16="http://schemas.microsoft.com/office/drawing/2014/main" id="{57E57A29-4026-4ED4-8E5B-BB7B06D217D8}"/>
              </a:ext>
            </a:extLst>
          </p:cNvPr>
          <p:cNvSpPr>
            <a:spLocks noChangeArrowheads="1"/>
          </p:cNvSpPr>
          <p:nvPr/>
        </p:nvSpPr>
        <p:spPr bwMode="auto">
          <a:xfrm>
            <a:off x="7904163" y="3605213"/>
            <a:ext cx="1584325" cy="1295400"/>
          </a:xfrm>
          <a:prstGeom prst="ellipse">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62" name="Oval 134">
            <a:extLst>
              <a:ext uri="{FF2B5EF4-FFF2-40B4-BE49-F238E27FC236}">
                <a16:creationId xmlns:a16="http://schemas.microsoft.com/office/drawing/2014/main" id="{F7DED90E-7BC4-48D3-BF77-95D144E6AA11}"/>
              </a:ext>
            </a:extLst>
          </p:cNvPr>
          <p:cNvSpPr>
            <a:spLocks noChangeArrowheads="1"/>
          </p:cNvSpPr>
          <p:nvPr/>
        </p:nvSpPr>
        <p:spPr bwMode="auto">
          <a:xfrm>
            <a:off x="7977188" y="3676650"/>
            <a:ext cx="1439862" cy="1152525"/>
          </a:xfrm>
          <a:prstGeom prst="ellipse">
            <a:avLst/>
          </a:prstGeom>
          <a:gradFill rotWithShape="1">
            <a:gsLst>
              <a:gs pos="0">
                <a:schemeClr val="accent1"/>
              </a:gs>
              <a:gs pos="100000">
                <a:srgbClr val="6699FF"/>
              </a:gs>
            </a:gsLst>
            <a:lin ang="5400000" scaled="1"/>
          </a:gradFill>
          <a:ln>
            <a:noFill/>
          </a:ln>
          <a:effectLst/>
          <a:extLst>
            <a:ext uri="{91240B29-F687-4F45-9708-019B960494DF}">
              <a14:hiddenLine xmlns:a14="http://schemas.microsoft.com/office/drawing/2010/main" w="38100">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63" name="Oval 135">
            <a:extLst>
              <a:ext uri="{FF2B5EF4-FFF2-40B4-BE49-F238E27FC236}">
                <a16:creationId xmlns:a16="http://schemas.microsoft.com/office/drawing/2014/main" id="{88B05692-3912-44B4-B718-CA1E62749111}"/>
              </a:ext>
            </a:extLst>
          </p:cNvPr>
          <p:cNvSpPr>
            <a:spLocks noChangeArrowheads="1"/>
          </p:cNvSpPr>
          <p:nvPr/>
        </p:nvSpPr>
        <p:spPr bwMode="auto">
          <a:xfrm>
            <a:off x="8193088" y="3716338"/>
            <a:ext cx="1008062" cy="649287"/>
          </a:xfrm>
          <a:prstGeom prst="ellipse">
            <a:avLst/>
          </a:prstGeom>
          <a:gradFill rotWithShape="1">
            <a:gsLst>
              <a:gs pos="0">
                <a:schemeClr val="bg1"/>
              </a:gs>
              <a:gs pos="100000">
                <a:schemeClr val="bg1">
                  <a:gamma/>
                  <a:shade val="46275"/>
                  <a:invGamma/>
                  <a:alpha val="0"/>
                </a:schemeClr>
              </a:gs>
            </a:gsLst>
            <a:lin ang="5400000" scaled="1"/>
          </a:gradFill>
          <a:ln>
            <a:noFill/>
          </a:ln>
          <a:effectLst/>
          <a:extLst>
            <a:ext uri="{91240B29-F687-4F45-9708-019B960494DF}">
              <a14:hiddenLine xmlns:a14="http://schemas.microsoft.com/office/drawing/2010/main" w="38100">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64" name="Oval 136">
            <a:extLst>
              <a:ext uri="{FF2B5EF4-FFF2-40B4-BE49-F238E27FC236}">
                <a16:creationId xmlns:a16="http://schemas.microsoft.com/office/drawing/2014/main" id="{01B9DBC3-84D0-4CDF-9BE2-E05A6B81E837}"/>
              </a:ext>
            </a:extLst>
          </p:cNvPr>
          <p:cNvSpPr>
            <a:spLocks noChangeArrowheads="1"/>
          </p:cNvSpPr>
          <p:nvPr/>
        </p:nvSpPr>
        <p:spPr bwMode="auto">
          <a:xfrm>
            <a:off x="7904163" y="5005388"/>
            <a:ext cx="1584325" cy="1295400"/>
          </a:xfrm>
          <a:prstGeom prst="ellipse">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65" name="Oval 137">
            <a:extLst>
              <a:ext uri="{FF2B5EF4-FFF2-40B4-BE49-F238E27FC236}">
                <a16:creationId xmlns:a16="http://schemas.microsoft.com/office/drawing/2014/main" id="{CA332D20-F9FC-49E4-AC7E-D43F7D80D297}"/>
              </a:ext>
            </a:extLst>
          </p:cNvPr>
          <p:cNvSpPr>
            <a:spLocks noChangeArrowheads="1"/>
          </p:cNvSpPr>
          <p:nvPr/>
        </p:nvSpPr>
        <p:spPr bwMode="auto">
          <a:xfrm>
            <a:off x="7977188" y="5076825"/>
            <a:ext cx="1439862" cy="1152525"/>
          </a:xfrm>
          <a:prstGeom prst="ellipse">
            <a:avLst/>
          </a:prstGeom>
          <a:gradFill rotWithShape="1">
            <a:gsLst>
              <a:gs pos="0">
                <a:srgbClr val="CCFFCC"/>
              </a:gs>
              <a:gs pos="100000">
                <a:srgbClr val="00FF00"/>
              </a:gs>
            </a:gsLst>
            <a:lin ang="5400000" scaled="1"/>
          </a:gradFill>
          <a:ln>
            <a:noFill/>
          </a:ln>
          <a:effectLst/>
          <a:extLst>
            <a:ext uri="{91240B29-F687-4F45-9708-019B960494DF}">
              <a14:hiddenLine xmlns:a14="http://schemas.microsoft.com/office/drawing/2010/main" w="38100">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66" name="Oval 138">
            <a:extLst>
              <a:ext uri="{FF2B5EF4-FFF2-40B4-BE49-F238E27FC236}">
                <a16:creationId xmlns:a16="http://schemas.microsoft.com/office/drawing/2014/main" id="{42E1B41E-4E7C-4934-AE5D-8DD63CC87382}"/>
              </a:ext>
            </a:extLst>
          </p:cNvPr>
          <p:cNvSpPr>
            <a:spLocks noChangeArrowheads="1"/>
          </p:cNvSpPr>
          <p:nvPr/>
        </p:nvSpPr>
        <p:spPr bwMode="auto">
          <a:xfrm>
            <a:off x="8193088" y="5116513"/>
            <a:ext cx="1008062" cy="649287"/>
          </a:xfrm>
          <a:prstGeom prst="ellipse">
            <a:avLst/>
          </a:prstGeom>
          <a:gradFill rotWithShape="1">
            <a:gsLst>
              <a:gs pos="0">
                <a:schemeClr val="bg1"/>
              </a:gs>
              <a:gs pos="100000">
                <a:schemeClr val="bg1">
                  <a:gamma/>
                  <a:shade val="46275"/>
                  <a:invGamma/>
                  <a:alpha val="0"/>
                </a:schemeClr>
              </a:gs>
            </a:gsLst>
            <a:lin ang="5400000" scaled="1"/>
          </a:gradFill>
          <a:ln>
            <a:noFill/>
          </a:ln>
          <a:effectLst/>
          <a:extLst>
            <a:ext uri="{91240B29-F687-4F45-9708-019B960494DF}">
              <a14:hiddenLine xmlns:a14="http://schemas.microsoft.com/office/drawing/2010/main" w="38100">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676" name="Text Box 148">
            <a:extLst>
              <a:ext uri="{FF2B5EF4-FFF2-40B4-BE49-F238E27FC236}">
                <a16:creationId xmlns:a16="http://schemas.microsoft.com/office/drawing/2014/main" id="{5CCD1D4A-B8A5-4025-ADE8-F65711CDDA1C}"/>
              </a:ext>
            </a:extLst>
          </p:cNvPr>
          <p:cNvSpPr txBox="1">
            <a:spLocks noChangeArrowheads="1"/>
          </p:cNvSpPr>
          <p:nvPr/>
        </p:nvSpPr>
        <p:spPr bwMode="auto">
          <a:xfrm>
            <a:off x="488950" y="3860800"/>
            <a:ext cx="1439863"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pPr algn="ctr"/>
            <a:r>
              <a:rPr lang="ja-JP" altLang="en-US" sz="1000" b="1">
                <a:ea typeface="メイリオ" panose="020B0604030504040204" pitchFamily="50" charset="-128"/>
              </a:rPr>
              <a:t>説明文タイトル</a:t>
            </a:r>
          </a:p>
        </p:txBody>
      </p:sp>
      <p:sp>
        <p:nvSpPr>
          <p:cNvPr id="22680" name="Text Box 152">
            <a:extLst>
              <a:ext uri="{FF2B5EF4-FFF2-40B4-BE49-F238E27FC236}">
                <a16:creationId xmlns:a16="http://schemas.microsoft.com/office/drawing/2014/main" id="{4D6951A1-5B76-43FF-900F-31B751D8892A}"/>
              </a:ext>
            </a:extLst>
          </p:cNvPr>
          <p:cNvSpPr txBox="1">
            <a:spLocks noChangeArrowheads="1"/>
          </p:cNvSpPr>
          <p:nvPr/>
        </p:nvSpPr>
        <p:spPr bwMode="auto">
          <a:xfrm>
            <a:off x="560388" y="4078288"/>
            <a:ext cx="1296987"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800">
                <a:ea typeface="メイリオ" panose="020B0604030504040204" pitchFamily="50" charset="-128"/>
              </a:rPr>
              <a:t>説明文説明文説明文説明文説明文説明文説明文説明文説明文説明文説明文説明文説明文説明文</a:t>
            </a:r>
          </a:p>
        </p:txBody>
      </p:sp>
      <p:sp>
        <p:nvSpPr>
          <p:cNvPr id="22682" name="Text Box 154">
            <a:extLst>
              <a:ext uri="{FF2B5EF4-FFF2-40B4-BE49-F238E27FC236}">
                <a16:creationId xmlns:a16="http://schemas.microsoft.com/office/drawing/2014/main" id="{45C81297-6A98-4322-80D5-4D4B69A78E17}"/>
              </a:ext>
            </a:extLst>
          </p:cNvPr>
          <p:cNvSpPr txBox="1">
            <a:spLocks noChangeArrowheads="1"/>
          </p:cNvSpPr>
          <p:nvPr/>
        </p:nvSpPr>
        <p:spPr bwMode="auto">
          <a:xfrm>
            <a:off x="2360613" y="3873500"/>
            <a:ext cx="1439862"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pPr algn="ctr"/>
            <a:r>
              <a:rPr lang="ja-JP" altLang="en-US" sz="1000" b="1">
                <a:ea typeface="メイリオ" panose="020B0604030504040204" pitchFamily="50" charset="-128"/>
              </a:rPr>
              <a:t>説明文タイトル</a:t>
            </a:r>
          </a:p>
        </p:txBody>
      </p:sp>
      <p:sp>
        <p:nvSpPr>
          <p:cNvPr id="22683" name="Text Box 155">
            <a:extLst>
              <a:ext uri="{FF2B5EF4-FFF2-40B4-BE49-F238E27FC236}">
                <a16:creationId xmlns:a16="http://schemas.microsoft.com/office/drawing/2014/main" id="{5C66ACDC-8269-4090-B5F1-0A8278D6D121}"/>
              </a:ext>
            </a:extLst>
          </p:cNvPr>
          <p:cNvSpPr txBox="1">
            <a:spLocks noChangeArrowheads="1"/>
          </p:cNvSpPr>
          <p:nvPr/>
        </p:nvSpPr>
        <p:spPr bwMode="auto">
          <a:xfrm>
            <a:off x="2432050" y="4090988"/>
            <a:ext cx="1296988"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800">
                <a:ea typeface="メイリオ" panose="020B0604030504040204" pitchFamily="50" charset="-128"/>
              </a:rPr>
              <a:t>説明文説明文説明文説明文説明文説明文説明文説明文説明文説明文説明文説明文説明文説明文</a:t>
            </a:r>
          </a:p>
        </p:txBody>
      </p:sp>
      <p:sp>
        <p:nvSpPr>
          <p:cNvPr id="22684" name="Text Box 156">
            <a:extLst>
              <a:ext uri="{FF2B5EF4-FFF2-40B4-BE49-F238E27FC236}">
                <a16:creationId xmlns:a16="http://schemas.microsoft.com/office/drawing/2014/main" id="{4FE4289F-8957-4F90-A6C7-D6C87B89DC34}"/>
              </a:ext>
            </a:extLst>
          </p:cNvPr>
          <p:cNvSpPr txBox="1">
            <a:spLocks noChangeArrowheads="1"/>
          </p:cNvSpPr>
          <p:nvPr/>
        </p:nvSpPr>
        <p:spPr bwMode="auto">
          <a:xfrm>
            <a:off x="4232275" y="3873500"/>
            <a:ext cx="1439863"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pPr algn="ctr"/>
            <a:r>
              <a:rPr lang="ja-JP" altLang="en-US" sz="1000" b="1">
                <a:ea typeface="メイリオ" panose="020B0604030504040204" pitchFamily="50" charset="-128"/>
              </a:rPr>
              <a:t>説明文タイトル</a:t>
            </a:r>
          </a:p>
        </p:txBody>
      </p:sp>
      <p:sp>
        <p:nvSpPr>
          <p:cNvPr id="22685" name="Text Box 157">
            <a:extLst>
              <a:ext uri="{FF2B5EF4-FFF2-40B4-BE49-F238E27FC236}">
                <a16:creationId xmlns:a16="http://schemas.microsoft.com/office/drawing/2014/main" id="{043153B4-D158-43ED-AD17-01BE70B1538E}"/>
              </a:ext>
            </a:extLst>
          </p:cNvPr>
          <p:cNvSpPr txBox="1">
            <a:spLocks noChangeArrowheads="1"/>
          </p:cNvSpPr>
          <p:nvPr/>
        </p:nvSpPr>
        <p:spPr bwMode="auto">
          <a:xfrm>
            <a:off x="4303713" y="4090988"/>
            <a:ext cx="1296987"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800">
                <a:ea typeface="メイリオ" panose="020B0604030504040204" pitchFamily="50" charset="-128"/>
              </a:rPr>
              <a:t>説明文説明文説明文説明文説明文説明文説明文説明文説明文説明文説明文説明文説明文説明文</a:t>
            </a:r>
          </a:p>
        </p:txBody>
      </p:sp>
      <p:sp>
        <p:nvSpPr>
          <p:cNvPr id="22686" name="Text Box 158">
            <a:extLst>
              <a:ext uri="{FF2B5EF4-FFF2-40B4-BE49-F238E27FC236}">
                <a16:creationId xmlns:a16="http://schemas.microsoft.com/office/drawing/2014/main" id="{22521697-2D83-4D81-B4E8-1F804C0753BF}"/>
              </a:ext>
            </a:extLst>
          </p:cNvPr>
          <p:cNvSpPr txBox="1">
            <a:spLocks noChangeArrowheads="1"/>
          </p:cNvSpPr>
          <p:nvPr/>
        </p:nvSpPr>
        <p:spPr bwMode="auto">
          <a:xfrm>
            <a:off x="6105525" y="3873500"/>
            <a:ext cx="1439863"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pPr algn="ctr"/>
            <a:r>
              <a:rPr lang="ja-JP" altLang="en-US" sz="1000" b="1">
                <a:ea typeface="メイリオ" panose="020B0604030504040204" pitchFamily="50" charset="-128"/>
              </a:rPr>
              <a:t>説明文タイトル</a:t>
            </a:r>
          </a:p>
        </p:txBody>
      </p:sp>
      <p:sp>
        <p:nvSpPr>
          <p:cNvPr id="22687" name="Text Box 159">
            <a:extLst>
              <a:ext uri="{FF2B5EF4-FFF2-40B4-BE49-F238E27FC236}">
                <a16:creationId xmlns:a16="http://schemas.microsoft.com/office/drawing/2014/main" id="{FCDAA316-B675-4B15-B6ED-00F5DE35E330}"/>
              </a:ext>
            </a:extLst>
          </p:cNvPr>
          <p:cNvSpPr txBox="1">
            <a:spLocks noChangeArrowheads="1"/>
          </p:cNvSpPr>
          <p:nvPr/>
        </p:nvSpPr>
        <p:spPr bwMode="auto">
          <a:xfrm>
            <a:off x="6176963" y="4090988"/>
            <a:ext cx="1296987"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800">
                <a:ea typeface="メイリオ" panose="020B0604030504040204" pitchFamily="50" charset="-128"/>
              </a:rPr>
              <a:t>説明文説明文説明文説明文説明文説明文説明文説明文説明文説明文説明文説明文説明文説明文</a:t>
            </a:r>
          </a:p>
        </p:txBody>
      </p:sp>
      <p:sp>
        <p:nvSpPr>
          <p:cNvPr id="22688" name="Text Box 160">
            <a:extLst>
              <a:ext uri="{FF2B5EF4-FFF2-40B4-BE49-F238E27FC236}">
                <a16:creationId xmlns:a16="http://schemas.microsoft.com/office/drawing/2014/main" id="{E6481192-0A55-4339-8964-638377F540C1}"/>
              </a:ext>
            </a:extLst>
          </p:cNvPr>
          <p:cNvSpPr txBox="1">
            <a:spLocks noChangeArrowheads="1"/>
          </p:cNvSpPr>
          <p:nvPr/>
        </p:nvSpPr>
        <p:spPr bwMode="auto">
          <a:xfrm>
            <a:off x="7977188" y="3873500"/>
            <a:ext cx="1439862"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pPr algn="ctr"/>
            <a:r>
              <a:rPr lang="ja-JP" altLang="en-US" sz="1000" b="1">
                <a:ea typeface="メイリオ" panose="020B0604030504040204" pitchFamily="50" charset="-128"/>
              </a:rPr>
              <a:t>説明文タイトル</a:t>
            </a:r>
          </a:p>
        </p:txBody>
      </p:sp>
      <p:sp>
        <p:nvSpPr>
          <p:cNvPr id="22689" name="Text Box 161">
            <a:extLst>
              <a:ext uri="{FF2B5EF4-FFF2-40B4-BE49-F238E27FC236}">
                <a16:creationId xmlns:a16="http://schemas.microsoft.com/office/drawing/2014/main" id="{94204970-CCAB-441B-B41B-855F42E173B4}"/>
              </a:ext>
            </a:extLst>
          </p:cNvPr>
          <p:cNvSpPr txBox="1">
            <a:spLocks noChangeArrowheads="1"/>
          </p:cNvSpPr>
          <p:nvPr/>
        </p:nvSpPr>
        <p:spPr bwMode="auto">
          <a:xfrm>
            <a:off x="8048625" y="4090988"/>
            <a:ext cx="1296988"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800">
                <a:ea typeface="メイリオ" panose="020B0604030504040204" pitchFamily="50" charset="-128"/>
              </a:rPr>
              <a:t>説明文説明文説明文説明文説明文説明文説明文説明文説明文説明文説明文説明文説明文説明文</a:t>
            </a:r>
          </a:p>
        </p:txBody>
      </p:sp>
      <p:sp>
        <p:nvSpPr>
          <p:cNvPr id="22690" name="Text Box 162">
            <a:extLst>
              <a:ext uri="{FF2B5EF4-FFF2-40B4-BE49-F238E27FC236}">
                <a16:creationId xmlns:a16="http://schemas.microsoft.com/office/drawing/2014/main" id="{DCC118DC-5E45-4AA7-8D64-467E544209BF}"/>
              </a:ext>
            </a:extLst>
          </p:cNvPr>
          <p:cNvSpPr txBox="1">
            <a:spLocks noChangeArrowheads="1"/>
          </p:cNvSpPr>
          <p:nvPr/>
        </p:nvSpPr>
        <p:spPr bwMode="auto">
          <a:xfrm>
            <a:off x="488950" y="5229225"/>
            <a:ext cx="1439863"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pPr algn="ctr"/>
            <a:r>
              <a:rPr lang="ja-JP" altLang="en-US" sz="1000" b="1">
                <a:ea typeface="メイリオ" panose="020B0604030504040204" pitchFamily="50" charset="-128"/>
              </a:rPr>
              <a:t>説明文タイトル</a:t>
            </a:r>
          </a:p>
        </p:txBody>
      </p:sp>
      <p:sp>
        <p:nvSpPr>
          <p:cNvPr id="22691" name="Text Box 163">
            <a:extLst>
              <a:ext uri="{FF2B5EF4-FFF2-40B4-BE49-F238E27FC236}">
                <a16:creationId xmlns:a16="http://schemas.microsoft.com/office/drawing/2014/main" id="{3DCAAADA-89C4-4292-AAFC-C22FAFE6E886}"/>
              </a:ext>
            </a:extLst>
          </p:cNvPr>
          <p:cNvSpPr txBox="1">
            <a:spLocks noChangeArrowheads="1"/>
          </p:cNvSpPr>
          <p:nvPr/>
        </p:nvSpPr>
        <p:spPr bwMode="auto">
          <a:xfrm>
            <a:off x="560388" y="5446713"/>
            <a:ext cx="1296987"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800">
                <a:ea typeface="メイリオ" panose="020B0604030504040204" pitchFamily="50" charset="-128"/>
              </a:rPr>
              <a:t>説明文説明文説明文説明文説明文説明文説明文説明文説明文説明文説明文説明文説明文説明文</a:t>
            </a:r>
          </a:p>
        </p:txBody>
      </p:sp>
      <p:sp>
        <p:nvSpPr>
          <p:cNvPr id="22692" name="Text Box 164">
            <a:extLst>
              <a:ext uri="{FF2B5EF4-FFF2-40B4-BE49-F238E27FC236}">
                <a16:creationId xmlns:a16="http://schemas.microsoft.com/office/drawing/2014/main" id="{400E6B39-912C-4E0B-B38E-C2F833CCA87A}"/>
              </a:ext>
            </a:extLst>
          </p:cNvPr>
          <p:cNvSpPr txBox="1">
            <a:spLocks noChangeArrowheads="1"/>
          </p:cNvSpPr>
          <p:nvPr/>
        </p:nvSpPr>
        <p:spPr bwMode="auto">
          <a:xfrm>
            <a:off x="2360613" y="5241925"/>
            <a:ext cx="1439862"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pPr algn="ctr"/>
            <a:r>
              <a:rPr lang="ja-JP" altLang="en-US" sz="1000" b="1">
                <a:ea typeface="メイリオ" panose="020B0604030504040204" pitchFamily="50" charset="-128"/>
              </a:rPr>
              <a:t>説明文タイトル</a:t>
            </a:r>
          </a:p>
        </p:txBody>
      </p:sp>
      <p:sp>
        <p:nvSpPr>
          <p:cNvPr id="22693" name="Text Box 165">
            <a:extLst>
              <a:ext uri="{FF2B5EF4-FFF2-40B4-BE49-F238E27FC236}">
                <a16:creationId xmlns:a16="http://schemas.microsoft.com/office/drawing/2014/main" id="{2C12D4ED-FDCB-4E53-9773-8F4174CCAC81}"/>
              </a:ext>
            </a:extLst>
          </p:cNvPr>
          <p:cNvSpPr txBox="1">
            <a:spLocks noChangeArrowheads="1"/>
          </p:cNvSpPr>
          <p:nvPr/>
        </p:nvSpPr>
        <p:spPr bwMode="auto">
          <a:xfrm>
            <a:off x="2432050" y="5459413"/>
            <a:ext cx="1296988"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800">
                <a:ea typeface="メイリオ" panose="020B0604030504040204" pitchFamily="50" charset="-128"/>
              </a:rPr>
              <a:t>説明文説明文説明文説明文説明文説明文説明文説明文説明文説明文説明文説明文説明文説明文</a:t>
            </a:r>
          </a:p>
        </p:txBody>
      </p:sp>
      <p:sp>
        <p:nvSpPr>
          <p:cNvPr id="22694" name="Text Box 166">
            <a:extLst>
              <a:ext uri="{FF2B5EF4-FFF2-40B4-BE49-F238E27FC236}">
                <a16:creationId xmlns:a16="http://schemas.microsoft.com/office/drawing/2014/main" id="{CA9542E4-52F1-4AC6-9E1B-2B0C2DED6C58}"/>
              </a:ext>
            </a:extLst>
          </p:cNvPr>
          <p:cNvSpPr txBox="1">
            <a:spLocks noChangeArrowheads="1"/>
          </p:cNvSpPr>
          <p:nvPr/>
        </p:nvSpPr>
        <p:spPr bwMode="auto">
          <a:xfrm>
            <a:off x="4232275" y="5241925"/>
            <a:ext cx="1439863"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pPr algn="ctr"/>
            <a:r>
              <a:rPr lang="ja-JP" altLang="en-US" sz="1000" b="1">
                <a:ea typeface="メイリオ" panose="020B0604030504040204" pitchFamily="50" charset="-128"/>
              </a:rPr>
              <a:t>説明文タイトル</a:t>
            </a:r>
          </a:p>
        </p:txBody>
      </p:sp>
      <p:sp>
        <p:nvSpPr>
          <p:cNvPr id="22695" name="Text Box 167">
            <a:extLst>
              <a:ext uri="{FF2B5EF4-FFF2-40B4-BE49-F238E27FC236}">
                <a16:creationId xmlns:a16="http://schemas.microsoft.com/office/drawing/2014/main" id="{E8FE21C4-F4B4-406D-9E98-ED37BF2B8657}"/>
              </a:ext>
            </a:extLst>
          </p:cNvPr>
          <p:cNvSpPr txBox="1">
            <a:spLocks noChangeArrowheads="1"/>
          </p:cNvSpPr>
          <p:nvPr/>
        </p:nvSpPr>
        <p:spPr bwMode="auto">
          <a:xfrm>
            <a:off x="4303713" y="5459413"/>
            <a:ext cx="1296987"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800">
                <a:ea typeface="メイリオ" panose="020B0604030504040204" pitchFamily="50" charset="-128"/>
              </a:rPr>
              <a:t>説明文説明文説明文説明文説明文説明文説明文説明文説明文説明文説明文説明文説明文説明文</a:t>
            </a:r>
          </a:p>
        </p:txBody>
      </p:sp>
      <p:sp>
        <p:nvSpPr>
          <p:cNvPr id="22696" name="Text Box 168">
            <a:extLst>
              <a:ext uri="{FF2B5EF4-FFF2-40B4-BE49-F238E27FC236}">
                <a16:creationId xmlns:a16="http://schemas.microsoft.com/office/drawing/2014/main" id="{E56862A5-F1D4-4A21-B129-26ABC6089E68}"/>
              </a:ext>
            </a:extLst>
          </p:cNvPr>
          <p:cNvSpPr txBox="1">
            <a:spLocks noChangeArrowheads="1"/>
          </p:cNvSpPr>
          <p:nvPr/>
        </p:nvSpPr>
        <p:spPr bwMode="auto">
          <a:xfrm>
            <a:off x="6105525" y="5241925"/>
            <a:ext cx="1439863"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pPr algn="ctr"/>
            <a:r>
              <a:rPr lang="ja-JP" altLang="en-US" sz="1000" b="1">
                <a:ea typeface="メイリオ" panose="020B0604030504040204" pitchFamily="50" charset="-128"/>
              </a:rPr>
              <a:t>説明文タイトル</a:t>
            </a:r>
          </a:p>
        </p:txBody>
      </p:sp>
      <p:sp>
        <p:nvSpPr>
          <p:cNvPr id="22697" name="Text Box 169">
            <a:extLst>
              <a:ext uri="{FF2B5EF4-FFF2-40B4-BE49-F238E27FC236}">
                <a16:creationId xmlns:a16="http://schemas.microsoft.com/office/drawing/2014/main" id="{265225D4-BEEE-41A1-A40B-3A54DE9C7871}"/>
              </a:ext>
            </a:extLst>
          </p:cNvPr>
          <p:cNvSpPr txBox="1">
            <a:spLocks noChangeArrowheads="1"/>
          </p:cNvSpPr>
          <p:nvPr/>
        </p:nvSpPr>
        <p:spPr bwMode="auto">
          <a:xfrm>
            <a:off x="6176963" y="5459413"/>
            <a:ext cx="1296987"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800">
                <a:ea typeface="メイリオ" panose="020B0604030504040204" pitchFamily="50" charset="-128"/>
              </a:rPr>
              <a:t>説明文説明文説明文説明文説明文説明文説明文説明文説明文説明文説明文説明文説明文説明文</a:t>
            </a:r>
          </a:p>
        </p:txBody>
      </p:sp>
      <p:sp>
        <p:nvSpPr>
          <p:cNvPr id="22698" name="Text Box 170">
            <a:extLst>
              <a:ext uri="{FF2B5EF4-FFF2-40B4-BE49-F238E27FC236}">
                <a16:creationId xmlns:a16="http://schemas.microsoft.com/office/drawing/2014/main" id="{54AED668-6BC3-4027-BA13-995AE3FB4661}"/>
              </a:ext>
            </a:extLst>
          </p:cNvPr>
          <p:cNvSpPr txBox="1">
            <a:spLocks noChangeArrowheads="1"/>
          </p:cNvSpPr>
          <p:nvPr/>
        </p:nvSpPr>
        <p:spPr bwMode="auto">
          <a:xfrm>
            <a:off x="7977188" y="5241925"/>
            <a:ext cx="1439862" cy="22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pPr algn="ctr"/>
            <a:r>
              <a:rPr lang="ja-JP" altLang="en-US" sz="1000" b="1">
                <a:ea typeface="メイリオ" panose="020B0604030504040204" pitchFamily="50" charset="-128"/>
              </a:rPr>
              <a:t>説明文タイトル</a:t>
            </a:r>
          </a:p>
        </p:txBody>
      </p:sp>
      <p:sp>
        <p:nvSpPr>
          <p:cNvPr id="22699" name="Text Box 171">
            <a:extLst>
              <a:ext uri="{FF2B5EF4-FFF2-40B4-BE49-F238E27FC236}">
                <a16:creationId xmlns:a16="http://schemas.microsoft.com/office/drawing/2014/main" id="{C8BF1262-7316-45CA-A5DB-F5950C76C1F0}"/>
              </a:ext>
            </a:extLst>
          </p:cNvPr>
          <p:cNvSpPr txBox="1">
            <a:spLocks noChangeArrowheads="1"/>
          </p:cNvSpPr>
          <p:nvPr/>
        </p:nvSpPr>
        <p:spPr bwMode="auto">
          <a:xfrm>
            <a:off x="8048625" y="5459413"/>
            <a:ext cx="1296988"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800">
                <a:ea typeface="メイリオ" panose="020B0604030504040204" pitchFamily="50" charset="-128"/>
              </a:rPr>
              <a:t>説明文説明文説明文説明文説明文説明文説明文説明文説明文説明文説明文説明文説明文説明文</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F49BC113-F181-4483-87ED-E068287F17B2}"/>
              </a:ext>
            </a:extLst>
          </p:cNvPr>
          <p:cNvSpPr>
            <a:spLocks noGrp="1" noChangeArrowheads="1"/>
          </p:cNvSpPr>
          <p:nvPr>
            <p:ph type="title"/>
          </p:nvPr>
        </p:nvSpPr>
        <p:spPr>
          <a:noFill/>
          <a:ln/>
        </p:spPr>
        <p:txBody>
          <a:bodyPr/>
          <a:lstStyle/>
          <a:p>
            <a:r>
              <a:rPr lang="ja-JP" altLang="en-US"/>
              <a:t>手順説明（４手順</a:t>
            </a:r>
            <a:r>
              <a:rPr lang="en-US" altLang="ja-JP"/>
              <a:t>×</a:t>
            </a:r>
            <a:r>
              <a:rPr lang="ja-JP" altLang="en-US"/>
              <a:t>サイクル）</a:t>
            </a:r>
          </a:p>
        </p:txBody>
      </p:sp>
      <p:sp>
        <p:nvSpPr>
          <p:cNvPr id="21514" name="Oval 10">
            <a:extLst>
              <a:ext uri="{FF2B5EF4-FFF2-40B4-BE49-F238E27FC236}">
                <a16:creationId xmlns:a16="http://schemas.microsoft.com/office/drawing/2014/main" id="{45A816DB-3F35-404C-8064-A6C33C4BF97F}"/>
              </a:ext>
            </a:extLst>
          </p:cNvPr>
          <p:cNvSpPr>
            <a:spLocks noChangeArrowheads="1"/>
          </p:cNvSpPr>
          <p:nvPr/>
        </p:nvSpPr>
        <p:spPr bwMode="auto">
          <a:xfrm>
            <a:off x="415925" y="2565400"/>
            <a:ext cx="4321175" cy="2016125"/>
          </a:xfrm>
          <a:prstGeom prst="ellipse">
            <a:avLst/>
          </a:prstGeom>
          <a:solidFill>
            <a:schemeClr val="bg1"/>
          </a:solidFill>
          <a:ln w="38100">
            <a:solidFill>
              <a:srgbClr val="6699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15" name="Oval 11">
            <a:extLst>
              <a:ext uri="{FF2B5EF4-FFF2-40B4-BE49-F238E27FC236}">
                <a16:creationId xmlns:a16="http://schemas.microsoft.com/office/drawing/2014/main" id="{E876BD66-7F3C-40DD-A134-740338773F78}"/>
              </a:ext>
            </a:extLst>
          </p:cNvPr>
          <p:cNvSpPr>
            <a:spLocks noChangeArrowheads="1"/>
          </p:cNvSpPr>
          <p:nvPr/>
        </p:nvSpPr>
        <p:spPr bwMode="auto">
          <a:xfrm>
            <a:off x="5168900" y="2565400"/>
            <a:ext cx="4321175" cy="2016125"/>
          </a:xfrm>
          <a:prstGeom prst="ellipse">
            <a:avLst/>
          </a:prstGeom>
          <a:solidFill>
            <a:schemeClr val="bg1"/>
          </a:solidFill>
          <a:ln w="38100">
            <a:solidFill>
              <a:srgbClr val="6699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17" name="Oval 13">
            <a:extLst>
              <a:ext uri="{FF2B5EF4-FFF2-40B4-BE49-F238E27FC236}">
                <a16:creationId xmlns:a16="http://schemas.microsoft.com/office/drawing/2014/main" id="{02D5C41D-6E65-4164-BA83-981A693AD416}"/>
              </a:ext>
            </a:extLst>
          </p:cNvPr>
          <p:cNvSpPr>
            <a:spLocks noChangeArrowheads="1"/>
          </p:cNvSpPr>
          <p:nvPr/>
        </p:nvSpPr>
        <p:spPr bwMode="auto">
          <a:xfrm>
            <a:off x="2792413" y="836613"/>
            <a:ext cx="4321175" cy="2016125"/>
          </a:xfrm>
          <a:prstGeom prst="ellipse">
            <a:avLst/>
          </a:prstGeom>
          <a:solidFill>
            <a:schemeClr val="bg1"/>
          </a:solidFill>
          <a:ln w="38100">
            <a:solidFill>
              <a:srgbClr val="6699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18" name="Oval 14">
            <a:extLst>
              <a:ext uri="{FF2B5EF4-FFF2-40B4-BE49-F238E27FC236}">
                <a16:creationId xmlns:a16="http://schemas.microsoft.com/office/drawing/2014/main" id="{4B37749F-48B1-4E8B-AB8B-F2D0A2D4C995}"/>
              </a:ext>
            </a:extLst>
          </p:cNvPr>
          <p:cNvSpPr>
            <a:spLocks noChangeArrowheads="1"/>
          </p:cNvSpPr>
          <p:nvPr/>
        </p:nvSpPr>
        <p:spPr bwMode="auto">
          <a:xfrm>
            <a:off x="2792413" y="4292600"/>
            <a:ext cx="4321175" cy="2016125"/>
          </a:xfrm>
          <a:prstGeom prst="ellipse">
            <a:avLst/>
          </a:prstGeom>
          <a:solidFill>
            <a:schemeClr val="bg1"/>
          </a:solidFill>
          <a:ln w="38100">
            <a:solidFill>
              <a:srgbClr val="6699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23" name="AutoShape 19">
            <a:extLst>
              <a:ext uri="{FF2B5EF4-FFF2-40B4-BE49-F238E27FC236}">
                <a16:creationId xmlns:a16="http://schemas.microsoft.com/office/drawing/2014/main" id="{8FCB90C5-4D72-47B0-A4E5-C1E8087403C1}"/>
              </a:ext>
            </a:extLst>
          </p:cNvPr>
          <p:cNvSpPr>
            <a:spLocks noChangeArrowheads="1"/>
          </p:cNvSpPr>
          <p:nvPr/>
        </p:nvSpPr>
        <p:spPr bwMode="auto">
          <a:xfrm>
            <a:off x="6537325" y="1516063"/>
            <a:ext cx="1871663" cy="1336675"/>
          </a:xfrm>
          <a:custGeom>
            <a:avLst/>
            <a:gdLst>
              <a:gd name="G0" fmla="+- 709259 0 0"/>
              <a:gd name="G1" fmla="+- -7395048 0 0"/>
              <a:gd name="G2" fmla="+- 709259 0 -7395048"/>
              <a:gd name="G3" fmla="+- 10800 0 0"/>
              <a:gd name="G4" fmla="+- 0 0 709259"/>
              <a:gd name="T0" fmla="*/ 360 256 1"/>
              <a:gd name="T1" fmla="*/ 0 256 1"/>
              <a:gd name="G5" fmla="+- G2 T0 T1"/>
              <a:gd name="G6" fmla="?: G2 G2 G5"/>
              <a:gd name="G7" fmla="+- 0 0 G6"/>
              <a:gd name="G8" fmla="+- 7168 0 0"/>
              <a:gd name="G9" fmla="+- 0 0 -7395048"/>
              <a:gd name="G10" fmla="+- 7168 0 2700"/>
              <a:gd name="G11" fmla="cos G10 709259"/>
              <a:gd name="G12" fmla="sin G10 709259"/>
              <a:gd name="G13" fmla="cos 13500 709259"/>
              <a:gd name="G14" fmla="sin 13500 709259"/>
              <a:gd name="G15" fmla="+- G11 10800 0"/>
              <a:gd name="G16" fmla="+- G12 10800 0"/>
              <a:gd name="G17" fmla="+- G13 10800 0"/>
              <a:gd name="G18" fmla="+- G14 10800 0"/>
              <a:gd name="G19" fmla="*/ 7168 1 2"/>
              <a:gd name="G20" fmla="+- G19 5400 0"/>
              <a:gd name="G21" fmla="cos G20 709259"/>
              <a:gd name="G22" fmla="sin G20 709259"/>
              <a:gd name="G23" fmla="+- G21 10800 0"/>
              <a:gd name="G24" fmla="+- G12 G23 G22"/>
              <a:gd name="G25" fmla="+- G22 G23 G11"/>
              <a:gd name="G26" fmla="cos 10800 709259"/>
              <a:gd name="G27" fmla="sin 10800 709259"/>
              <a:gd name="G28" fmla="cos 7168 709259"/>
              <a:gd name="G29" fmla="sin 7168 709259"/>
              <a:gd name="G30" fmla="+- G26 10800 0"/>
              <a:gd name="G31" fmla="+- G27 10800 0"/>
              <a:gd name="G32" fmla="+- G28 10800 0"/>
              <a:gd name="G33" fmla="+- G29 10800 0"/>
              <a:gd name="G34" fmla="+- G19 5400 0"/>
              <a:gd name="G35" fmla="cos G34 -7395048"/>
              <a:gd name="G36" fmla="sin G34 -7395048"/>
              <a:gd name="G37" fmla="+/ -7395048 709259 2"/>
              <a:gd name="T2" fmla="*/ 180 256 1"/>
              <a:gd name="T3" fmla="*/ 0 256 1"/>
              <a:gd name="G38" fmla="+- G37 T2 T3"/>
              <a:gd name="G39" fmla="?: G2 G37 G38"/>
              <a:gd name="G40" fmla="cos 10800 G39"/>
              <a:gd name="G41" fmla="sin 10800 G39"/>
              <a:gd name="G42" fmla="cos 7168 G39"/>
              <a:gd name="G43" fmla="sin 7168 G39"/>
              <a:gd name="G44" fmla="+- G40 10800 0"/>
              <a:gd name="G45" fmla="+- G41 10800 0"/>
              <a:gd name="G46" fmla="+- G42 10800 0"/>
              <a:gd name="G47" fmla="+- G43 10800 0"/>
              <a:gd name="G48" fmla="+- G35 10800 0"/>
              <a:gd name="G49" fmla="+- G36 10800 0"/>
              <a:gd name="T4" fmla="*/ 17595 w 21600"/>
              <a:gd name="T5" fmla="*/ 2405 h 21600"/>
              <a:gd name="T6" fmla="*/ 7312 w 21600"/>
              <a:gd name="T7" fmla="*/ 2520 h 21600"/>
              <a:gd name="T8" fmla="*/ 15310 w 21600"/>
              <a:gd name="T9" fmla="*/ 5228 h 21600"/>
              <a:gd name="T10" fmla="*/ 24059 w 21600"/>
              <a:gd name="T11" fmla="*/ 13334 h 21600"/>
              <a:gd name="T12" fmla="*/ 18776 w 21600"/>
              <a:gd name="T13" fmla="*/ 16922 h 21600"/>
              <a:gd name="T14" fmla="*/ 15188 w 21600"/>
              <a:gd name="T15" fmla="*/ 11638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7840" y="12145"/>
                </a:moveTo>
                <a:cubicBezTo>
                  <a:pt x="17925" y="11702"/>
                  <a:pt x="17968" y="11251"/>
                  <a:pt x="17968" y="10800"/>
                </a:cubicBezTo>
                <a:cubicBezTo>
                  <a:pt x="17968" y="6841"/>
                  <a:pt x="14758" y="3632"/>
                  <a:pt x="10800" y="3632"/>
                </a:cubicBezTo>
                <a:cubicBezTo>
                  <a:pt x="9844" y="3632"/>
                  <a:pt x="8898" y="3823"/>
                  <a:pt x="8017" y="4194"/>
                </a:cubicBezTo>
                <a:lnTo>
                  <a:pt x="6607" y="846"/>
                </a:lnTo>
                <a:cubicBezTo>
                  <a:pt x="7934" y="287"/>
                  <a:pt x="9360" y="0"/>
                  <a:pt x="10800" y="0"/>
                </a:cubicBezTo>
                <a:cubicBezTo>
                  <a:pt x="16764" y="0"/>
                  <a:pt x="21600" y="4835"/>
                  <a:pt x="21600" y="10800"/>
                </a:cubicBezTo>
                <a:cubicBezTo>
                  <a:pt x="21600" y="11480"/>
                  <a:pt x="21535" y="12159"/>
                  <a:pt x="21407" y="12827"/>
                </a:cubicBezTo>
                <a:lnTo>
                  <a:pt x="24059" y="13334"/>
                </a:lnTo>
                <a:lnTo>
                  <a:pt x="18776" y="16922"/>
                </a:lnTo>
                <a:lnTo>
                  <a:pt x="15188" y="11638"/>
                </a:lnTo>
                <a:lnTo>
                  <a:pt x="17840" y="12145"/>
                </a:lnTo>
                <a:close/>
              </a:path>
            </a:pathLst>
          </a:custGeom>
          <a:gradFill rotWithShape="1">
            <a:gsLst>
              <a:gs pos="0">
                <a:srgbClr val="0066FF"/>
              </a:gs>
              <a:gs pos="100000">
                <a:srgbClr val="66CCFF"/>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24" name="AutoShape 20">
            <a:extLst>
              <a:ext uri="{FF2B5EF4-FFF2-40B4-BE49-F238E27FC236}">
                <a16:creationId xmlns:a16="http://schemas.microsoft.com/office/drawing/2014/main" id="{B83F3299-6D79-492F-85A1-2B3EF0749321}"/>
              </a:ext>
            </a:extLst>
          </p:cNvPr>
          <p:cNvSpPr>
            <a:spLocks noChangeArrowheads="1"/>
          </p:cNvSpPr>
          <p:nvPr/>
        </p:nvSpPr>
        <p:spPr bwMode="auto">
          <a:xfrm flipH="1" flipV="1">
            <a:off x="1497013" y="4292600"/>
            <a:ext cx="1871662" cy="1336675"/>
          </a:xfrm>
          <a:custGeom>
            <a:avLst/>
            <a:gdLst>
              <a:gd name="G0" fmla="+- 709259 0 0"/>
              <a:gd name="G1" fmla="+- -7395048 0 0"/>
              <a:gd name="G2" fmla="+- 709259 0 -7395048"/>
              <a:gd name="G3" fmla="+- 10800 0 0"/>
              <a:gd name="G4" fmla="+- 0 0 709259"/>
              <a:gd name="T0" fmla="*/ 360 256 1"/>
              <a:gd name="T1" fmla="*/ 0 256 1"/>
              <a:gd name="G5" fmla="+- G2 T0 T1"/>
              <a:gd name="G6" fmla="?: G2 G2 G5"/>
              <a:gd name="G7" fmla="+- 0 0 G6"/>
              <a:gd name="G8" fmla="+- 7168 0 0"/>
              <a:gd name="G9" fmla="+- 0 0 -7395048"/>
              <a:gd name="G10" fmla="+- 7168 0 2700"/>
              <a:gd name="G11" fmla="cos G10 709259"/>
              <a:gd name="G12" fmla="sin G10 709259"/>
              <a:gd name="G13" fmla="cos 13500 709259"/>
              <a:gd name="G14" fmla="sin 13500 709259"/>
              <a:gd name="G15" fmla="+- G11 10800 0"/>
              <a:gd name="G16" fmla="+- G12 10800 0"/>
              <a:gd name="G17" fmla="+- G13 10800 0"/>
              <a:gd name="G18" fmla="+- G14 10800 0"/>
              <a:gd name="G19" fmla="*/ 7168 1 2"/>
              <a:gd name="G20" fmla="+- G19 5400 0"/>
              <a:gd name="G21" fmla="cos G20 709259"/>
              <a:gd name="G22" fmla="sin G20 709259"/>
              <a:gd name="G23" fmla="+- G21 10800 0"/>
              <a:gd name="G24" fmla="+- G12 G23 G22"/>
              <a:gd name="G25" fmla="+- G22 G23 G11"/>
              <a:gd name="G26" fmla="cos 10800 709259"/>
              <a:gd name="G27" fmla="sin 10800 709259"/>
              <a:gd name="G28" fmla="cos 7168 709259"/>
              <a:gd name="G29" fmla="sin 7168 709259"/>
              <a:gd name="G30" fmla="+- G26 10800 0"/>
              <a:gd name="G31" fmla="+- G27 10800 0"/>
              <a:gd name="G32" fmla="+- G28 10800 0"/>
              <a:gd name="G33" fmla="+- G29 10800 0"/>
              <a:gd name="G34" fmla="+- G19 5400 0"/>
              <a:gd name="G35" fmla="cos G34 -7395048"/>
              <a:gd name="G36" fmla="sin G34 -7395048"/>
              <a:gd name="G37" fmla="+/ -7395048 709259 2"/>
              <a:gd name="T2" fmla="*/ 180 256 1"/>
              <a:gd name="T3" fmla="*/ 0 256 1"/>
              <a:gd name="G38" fmla="+- G37 T2 T3"/>
              <a:gd name="G39" fmla="?: G2 G37 G38"/>
              <a:gd name="G40" fmla="cos 10800 G39"/>
              <a:gd name="G41" fmla="sin 10800 G39"/>
              <a:gd name="G42" fmla="cos 7168 G39"/>
              <a:gd name="G43" fmla="sin 7168 G39"/>
              <a:gd name="G44" fmla="+- G40 10800 0"/>
              <a:gd name="G45" fmla="+- G41 10800 0"/>
              <a:gd name="G46" fmla="+- G42 10800 0"/>
              <a:gd name="G47" fmla="+- G43 10800 0"/>
              <a:gd name="G48" fmla="+- G35 10800 0"/>
              <a:gd name="G49" fmla="+- G36 10800 0"/>
              <a:gd name="T4" fmla="*/ 17595 w 21600"/>
              <a:gd name="T5" fmla="*/ 2405 h 21600"/>
              <a:gd name="T6" fmla="*/ 7312 w 21600"/>
              <a:gd name="T7" fmla="*/ 2520 h 21600"/>
              <a:gd name="T8" fmla="*/ 15310 w 21600"/>
              <a:gd name="T9" fmla="*/ 5228 h 21600"/>
              <a:gd name="T10" fmla="*/ 24059 w 21600"/>
              <a:gd name="T11" fmla="*/ 13334 h 21600"/>
              <a:gd name="T12" fmla="*/ 18776 w 21600"/>
              <a:gd name="T13" fmla="*/ 16922 h 21600"/>
              <a:gd name="T14" fmla="*/ 15188 w 21600"/>
              <a:gd name="T15" fmla="*/ 11638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7840" y="12145"/>
                </a:moveTo>
                <a:cubicBezTo>
                  <a:pt x="17925" y="11702"/>
                  <a:pt x="17968" y="11251"/>
                  <a:pt x="17968" y="10800"/>
                </a:cubicBezTo>
                <a:cubicBezTo>
                  <a:pt x="17968" y="6841"/>
                  <a:pt x="14758" y="3632"/>
                  <a:pt x="10800" y="3632"/>
                </a:cubicBezTo>
                <a:cubicBezTo>
                  <a:pt x="9844" y="3632"/>
                  <a:pt x="8898" y="3823"/>
                  <a:pt x="8017" y="4194"/>
                </a:cubicBezTo>
                <a:lnTo>
                  <a:pt x="6607" y="846"/>
                </a:lnTo>
                <a:cubicBezTo>
                  <a:pt x="7934" y="287"/>
                  <a:pt x="9360" y="0"/>
                  <a:pt x="10800" y="0"/>
                </a:cubicBezTo>
                <a:cubicBezTo>
                  <a:pt x="16764" y="0"/>
                  <a:pt x="21600" y="4835"/>
                  <a:pt x="21600" y="10800"/>
                </a:cubicBezTo>
                <a:cubicBezTo>
                  <a:pt x="21600" y="11480"/>
                  <a:pt x="21535" y="12159"/>
                  <a:pt x="21407" y="12827"/>
                </a:cubicBezTo>
                <a:lnTo>
                  <a:pt x="24059" y="13334"/>
                </a:lnTo>
                <a:lnTo>
                  <a:pt x="18776" y="16922"/>
                </a:lnTo>
                <a:lnTo>
                  <a:pt x="15188" y="11638"/>
                </a:lnTo>
                <a:lnTo>
                  <a:pt x="17840" y="12145"/>
                </a:lnTo>
                <a:close/>
              </a:path>
            </a:pathLst>
          </a:custGeom>
          <a:gradFill rotWithShape="1">
            <a:gsLst>
              <a:gs pos="0">
                <a:srgbClr val="0066FF"/>
              </a:gs>
              <a:gs pos="100000">
                <a:srgbClr val="66CCFF"/>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26" name="AutoShape 22">
            <a:extLst>
              <a:ext uri="{FF2B5EF4-FFF2-40B4-BE49-F238E27FC236}">
                <a16:creationId xmlns:a16="http://schemas.microsoft.com/office/drawing/2014/main" id="{F4653CE8-EB61-41F6-B871-A6E527146A87}"/>
              </a:ext>
            </a:extLst>
          </p:cNvPr>
          <p:cNvSpPr>
            <a:spLocks noChangeArrowheads="1"/>
          </p:cNvSpPr>
          <p:nvPr/>
        </p:nvSpPr>
        <p:spPr bwMode="auto">
          <a:xfrm>
            <a:off x="6753225" y="4149725"/>
            <a:ext cx="1871663" cy="1336675"/>
          </a:xfrm>
          <a:custGeom>
            <a:avLst/>
            <a:gdLst>
              <a:gd name="G0" fmla="+- 6280889 0 0"/>
              <a:gd name="G1" fmla="+- -1666548 0 0"/>
              <a:gd name="G2" fmla="+- 6280889 0 -1666548"/>
              <a:gd name="G3" fmla="+- 10800 0 0"/>
              <a:gd name="G4" fmla="+- 0 0 6280889"/>
              <a:gd name="T0" fmla="*/ 360 256 1"/>
              <a:gd name="T1" fmla="*/ 0 256 1"/>
              <a:gd name="G5" fmla="+- G2 T0 T1"/>
              <a:gd name="G6" fmla="?: G2 G2 G5"/>
              <a:gd name="G7" fmla="+- 0 0 G6"/>
              <a:gd name="G8" fmla="+- 7116 0 0"/>
              <a:gd name="G9" fmla="+- 0 0 -1666548"/>
              <a:gd name="G10" fmla="+- 7116 0 2700"/>
              <a:gd name="G11" fmla="cos G10 6280889"/>
              <a:gd name="G12" fmla="sin G10 6280889"/>
              <a:gd name="G13" fmla="cos 13500 6280889"/>
              <a:gd name="G14" fmla="sin 13500 6280889"/>
              <a:gd name="G15" fmla="+- G11 10800 0"/>
              <a:gd name="G16" fmla="+- G12 10800 0"/>
              <a:gd name="G17" fmla="+- G13 10800 0"/>
              <a:gd name="G18" fmla="+- G14 10800 0"/>
              <a:gd name="G19" fmla="*/ 7116 1 2"/>
              <a:gd name="G20" fmla="+- G19 5400 0"/>
              <a:gd name="G21" fmla="cos G20 6280889"/>
              <a:gd name="G22" fmla="sin G20 6280889"/>
              <a:gd name="G23" fmla="+- G21 10800 0"/>
              <a:gd name="G24" fmla="+- G12 G23 G22"/>
              <a:gd name="G25" fmla="+- G22 G23 G11"/>
              <a:gd name="G26" fmla="cos 10800 6280889"/>
              <a:gd name="G27" fmla="sin 10800 6280889"/>
              <a:gd name="G28" fmla="cos 7116 6280889"/>
              <a:gd name="G29" fmla="sin 7116 6280889"/>
              <a:gd name="G30" fmla="+- G26 10800 0"/>
              <a:gd name="G31" fmla="+- G27 10800 0"/>
              <a:gd name="G32" fmla="+- G28 10800 0"/>
              <a:gd name="G33" fmla="+- G29 10800 0"/>
              <a:gd name="G34" fmla="+- G19 5400 0"/>
              <a:gd name="G35" fmla="cos G34 -1666548"/>
              <a:gd name="G36" fmla="sin G34 -1666548"/>
              <a:gd name="G37" fmla="+/ -1666548 6280889 2"/>
              <a:gd name="T2" fmla="*/ 180 256 1"/>
              <a:gd name="T3" fmla="*/ 0 256 1"/>
              <a:gd name="G38" fmla="+- G37 T2 T3"/>
              <a:gd name="G39" fmla="?: G2 G37 G38"/>
              <a:gd name="G40" fmla="cos 10800 G39"/>
              <a:gd name="G41" fmla="sin 10800 G39"/>
              <a:gd name="G42" fmla="cos 7116 G39"/>
              <a:gd name="G43" fmla="sin 7116 G39"/>
              <a:gd name="G44" fmla="+- G40 10800 0"/>
              <a:gd name="G45" fmla="+- G41 10800 0"/>
              <a:gd name="G46" fmla="+- G42 10800 0"/>
              <a:gd name="G47" fmla="+- G43 10800 0"/>
              <a:gd name="G48" fmla="+- G35 10800 0"/>
              <a:gd name="G49" fmla="+- G36 10800 0"/>
              <a:gd name="T4" fmla="*/ 19624 w 21600"/>
              <a:gd name="T5" fmla="*/ 17026 h 21600"/>
              <a:gd name="T6" fmla="*/ 18890 w 21600"/>
              <a:gd name="T7" fmla="*/ 6953 h 21600"/>
              <a:gd name="T8" fmla="*/ 16614 w 21600"/>
              <a:gd name="T9" fmla="*/ 14902 h 21600"/>
              <a:gd name="T10" fmla="*/ 9426 w 21600"/>
              <a:gd name="T11" fmla="*/ 24229 h 21600"/>
              <a:gd name="T12" fmla="*/ 5370 w 21600"/>
              <a:gd name="T13" fmla="*/ 19249 h 21600"/>
              <a:gd name="T14" fmla="*/ 10350 w 21600"/>
              <a:gd name="T15" fmla="*/ 1519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0076" y="17879"/>
                </a:moveTo>
                <a:cubicBezTo>
                  <a:pt x="10316" y="17903"/>
                  <a:pt x="10558" y="17916"/>
                  <a:pt x="10800" y="17916"/>
                </a:cubicBezTo>
                <a:cubicBezTo>
                  <a:pt x="14730" y="17916"/>
                  <a:pt x="17916" y="14730"/>
                  <a:pt x="17916" y="10800"/>
                </a:cubicBezTo>
                <a:cubicBezTo>
                  <a:pt x="17916" y="9742"/>
                  <a:pt x="17680" y="8699"/>
                  <a:pt x="17226" y="7744"/>
                </a:cubicBezTo>
                <a:lnTo>
                  <a:pt x="20553" y="6162"/>
                </a:lnTo>
                <a:cubicBezTo>
                  <a:pt x="21242" y="7611"/>
                  <a:pt x="21600" y="9195"/>
                  <a:pt x="21600" y="10800"/>
                </a:cubicBezTo>
                <a:cubicBezTo>
                  <a:pt x="21600" y="16764"/>
                  <a:pt x="16764" y="21600"/>
                  <a:pt x="10800" y="21600"/>
                </a:cubicBezTo>
                <a:cubicBezTo>
                  <a:pt x="10433" y="21600"/>
                  <a:pt x="10066" y="21581"/>
                  <a:pt x="9701" y="21543"/>
                </a:cubicBezTo>
                <a:lnTo>
                  <a:pt x="9426" y="24229"/>
                </a:lnTo>
                <a:lnTo>
                  <a:pt x="5370" y="19249"/>
                </a:lnTo>
                <a:lnTo>
                  <a:pt x="10350" y="15193"/>
                </a:lnTo>
                <a:lnTo>
                  <a:pt x="10076" y="17879"/>
                </a:lnTo>
                <a:close/>
              </a:path>
            </a:pathLst>
          </a:custGeom>
          <a:gradFill rotWithShape="1">
            <a:gsLst>
              <a:gs pos="0">
                <a:srgbClr val="0066FF"/>
              </a:gs>
              <a:gs pos="100000">
                <a:srgbClr val="66CCFF"/>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28" name="AutoShape 24">
            <a:extLst>
              <a:ext uri="{FF2B5EF4-FFF2-40B4-BE49-F238E27FC236}">
                <a16:creationId xmlns:a16="http://schemas.microsoft.com/office/drawing/2014/main" id="{F9303C65-34BD-410E-9E7D-8BA9BAAB8BE8}"/>
              </a:ext>
            </a:extLst>
          </p:cNvPr>
          <p:cNvSpPr>
            <a:spLocks noChangeArrowheads="1"/>
          </p:cNvSpPr>
          <p:nvPr/>
        </p:nvSpPr>
        <p:spPr bwMode="auto">
          <a:xfrm flipH="1" flipV="1">
            <a:off x="1281113" y="1628775"/>
            <a:ext cx="1871662" cy="1336675"/>
          </a:xfrm>
          <a:custGeom>
            <a:avLst/>
            <a:gdLst>
              <a:gd name="G0" fmla="+- 6280889 0 0"/>
              <a:gd name="G1" fmla="+- -1666548 0 0"/>
              <a:gd name="G2" fmla="+- 6280889 0 -1666548"/>
              <a:gd name="G3" fmla="+- 10800 0 0"/>
              <a:gd name="G4" fmla="+- 0 0 6280889"/>
              <a:gd name="T0" fmla="*/ 360 256 1"/>
              <a:gd name="T1" fmla="*/ 0 256 1"/>
              <a:gd name="G5" fmla="+- G2 T0 T1"/>
              <a:gd name="G6" fmla="?: G2 G2 G5"/>
              <a:gd name="G7" fmla="+- 0 0 G6"/>
              <a:gd name="G8" fmla="+- 7116 0 0"/>
              <a:gd name="G9" fmla="+- 0 0 -1666548"/>
              <a:gd name="G10" fmla="+- 7116 0 2700"/>
              <a:gd name="G11" fmla="cos G10 6280889"/>
              <a:gd name="G12" fmla="sin G10 6280889"/>
              <a:gd name="G13" fmla="cos 13500 6280889"/>
              <a:gd name="G14" fmla="sin 13500 6280889"/>
              <a:gd name="G15" fmla="+- G11 10800 0"/>
              <a:gd name="G16" fmla="+- G12 10800 0"/>
              <a:gd name="G17" fmla="+- G13 10800 0"/>
              <a:gd name="G18" fmla="+- G14 10800 0"/>
              <a:gd name="G19" fmla="*/ 7116 1 2"/>
              <a:gd name="G20" fmla="+- G19 5400 0"/>
              <a:gd name="G21" fmla="cos G20 6280889"/>
              <a:gd name="G22" fmla="sin G20 6280889"/>
              <a:gd name="G23" fmla="+- G21 10800 0"/>
              <a:gd name="G24" fmla="+- G12 G23 G22"/>
              <a:gd name="G25" fmla="+- G22 G23 G11"/>
              <a:gd name="G26" fmla="cos 10800 6280889"/>
              <a:gd name="G27" fmla="sin 10800 6280889"/>
              <a:gd name="G28" fmla="cos 7116 6280889"/>
              <a:gd name="G29" fmla="sin 7116 6280889"/>
              <a:gd name="G30" fmla="+- G26 10800 0"/>
              <a:gd name="G31" fmla="+- G27 10800 0"/>
              <a:gd name="G32" fmla="+- G28 10800 0"/>
              <a:gd name="G33" fmla="+- G29 10800 0"/>
              <a:gd name="G34" fmla="+- G19 5400 0"/>
              <a:gd name="G35" fmla="cos G34 -1666548"/>
              <a:gd name="G36" fmla="sin G34 -1666548"/>
              <a:gd name="G37" fmla="+/ -1666548 6280889 2"/>
              <a:gd name="T2" fmla="*/ 180 256 1"/>
              <a:gd name="T3" fmla="*/ 0 256 1"/>
              <a:gd name="G38" fmla="+- G37 T2 T3"/>
              <a:gd name="G39" fmla="?: G2 G37 G38"/>
              <a:gd name="G40" fmla="cos 10800 G39"/>
              <a:gd name="G41" fmla="sin 10800 G39"/>
              <a:gd name="G42" fmla="cos 7116 G39"/>
              <a:gd name="G43" fmla="sin 7116 G39"/>
              <a:gd name="G44" fmla="+- G40 10800 0"/>
              <a:gd name="G45" fmla="+- G41 10800 0"/>
              <a:gd name="G46" fmla="+- G42 10800 0"/>
              <a:gd name="G47" fmla="+- G43 10800 0"/>
              <a:gd name="G48" fmla="+- G35 10800 0"/>
              <a:gd name="G49" fmla="+- G36 10800 0"/>
              <a:gd name="T4" fmla="*/ 19624 w 21600"/>
              <a:gd name="T5" fmla="*/ 17026 h 21600"/>
              <a:gd name="T6" fmla="*/ 18890 w 21600"/>
              <a:gd name="T7" fmla="*/ 6953 h 21600"/>
              <a:gd name="T8" fmla="*/ 16614 w 21600"/>
              <a:gd name="T9" fmla="*/ 14902 h 21600"/>
              <a:gd name="T10" fmla="*/ 9426 w 21600"/>
              <a:gd name="T11" fmla="*/ 24229 h 21600"/>
              <a:gd name="T12" fmla="*/ 5370 w 21600"/>
              <a:gd name="T13" fmla="*/ 19249 h 21600"/>
              <a:gd name="T14" fmla="*/ 10350 w 21600"/>
              <a:gd name="T15" fmla="*/ 1519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0076" y="17879"/>
                </a:moveTo>
                <a:cubicBezTo>
                  <a:pt x="10316" y="17903"/>
                  <a:pt x="10558" y="17916"/>
                  <a:pt x="10800" y="17916"/>
                </a:cubicBezTo>
                <a:cubicBezTo>
                  <a:pt x="14730" y="17916"/>
                  <a:pt x="17916" y="14730"/>
                  <a:pt x="17916" y="10800"/>
                </a:cubicBezTo>
                <a:cubicBezTo>
                  <a:pt x="17916" y="9742"/>
                  <a:pt x="17680" y="8699"/>
                  <a:pt x="17226" y="7744"/>
                </a:cubicBezTo>
                <a:lnTo>
                  <a:pt x="20553" y="6162"/>
                </a:lnTo>
                <a:cubicBezTo>
                  <a:pt x="21242" y="7611"/>
                  <a:pt x="21600" y="9195"/>
                  <a:pt x="21600" y="10800"/>
                </a:cubicBezTo>
                <a:cubicBezTo>
                  <a:pt x="21600" y="16764"/>
                  <a:pt x="16764" y="21600"/>
                  <a:pt x="10800" y="21600"/>
                </a:cubicBezTo>
                <a:cubicBezTo>
                  <a:pt x="10433" y="21600"/>
                  <a:pt x="10066" y="21581"/>
                  <a:pt x="9701" y="21543"/>
                </a:cubicBezTo>
                <a:lnTo>
                  <a:pt x="9426" y="24229"/>
                </a:lnTo>
                <a:lnTo>
                  <a:pt x="5370" y="19249"/>
                </a:lnTo>
                <a:lnTo>
                  <a:pt x="10350" y="15193"/>
                </a:lnTo>
                <a:lnTo>
                  <a:pt x="10076" y="17879"/>
                </a:lnTo>
                <a:close/>
              </a:path>
            </a:pathLst>
          </a:custGeom>
          <a:gradFill rotWithShape="1">
            <a:gsLst>
              <a:gs pos="0">
                <a:srgbClr val="0066FF"/>
              </a:gs>
              <a:gs pos="100000">
                <a:srgbClr val="66CCFF"/>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29" name="Oval 25">
            <a:extLst>
              <a:ext uri="{FF2B5EF4-FFF2-40B4-BE49-F238E27FC236}">
                <a16:creationId xmlns:a16="http://schemas.microsoft.com/office/drawing/2014/main" id="{F1E3EDB2-04A6-418F-8162-5D58E2CC32EE}"/>
              </a:ext>
            </a:extLst>
          </p:cNvPr>
          <p:cNvSpPr>
            <a:spLocks noChangeArrowheads="1"/>
          </p:cNvSpPr>
          <p:nvPr/>
        </p:nvSpPr>
        <p:spPr bwMode="auto">
          <a:xfrm>
            <a:off x="2865438" y="908050"/>
            <a:ext cx="4175125" cy="1873250"/>
          </a:xfrm>
          <a:prstGeom prst="ellipse">
            <a:avLst/>
          </a:prstGeom>
          <a:gradFill rotWithShape="1">
            <a:gsLst>
              <a:gs pos="0">
                <a:schemeClr val="accent1"/>
              </a:gs>
              <a:gs pos="100000">
                <a:srgbClr val="6699FF"/>
              </a:gs>
            </a:gsLst>
            <a:lin ang="5400000" scaled="1"/>
          </a:gradFill>
          <a:ln>
            <a:noFill/>
          </a:ln>
          <a:effectLst/>
          <a:extLst>
            <a:ext uri="{91240B29-F687-4F45-9708-019B960494DF}">
              <a14:hiddenLine xmlns:a14="http://schemas.microsoft.com/office/drawing/2010/main" w="38100">
                <a:solidFill>
                  <a:srgbClr val="333333"/>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30" name="Oval 26">
            <a:extLst>
              <a:ext uri="{FF2B5EF4-FFF2-40B4-BE49-F238E27FC236}">
                <a16:creationId xmlns:a16="http://schemas.microsoft.com/office/drawing/2014/main" id="{B5C504CB-EE53-421B-B067-EC60BAFCD081}"/>
              </a:ext>
            </a:extLst>
          </p:cNvPr>
          <p:cNvSpPr>
            <a:spLocks noChangeArrowheads="1"/>
          </p:cNvSpPr>
          <p:nvPr/>
        </p:nvSpPr>
        <p:spPr bwMode="auto">
          <a:xfrm>
            <a:off x="3224213" y="981075"/>
            <a:ext cx="3457575" cy="1223963"/>
          </a:xfrm>
          <a:prstGeom prst="ellipse">
            <a:avLst/>
          </a:prstGeom>
          <a:gradFill rotWithShape="1">
            <a:gsLst>
              <a:gs pos="0">
                <a:schemeClr val="bg1"/>
              </a:gs>
              <a:gs pos="100000">
                <a:schemeClr val="bg1">
                  <a:gamma/>
                  <a:tint val="6275"/>
                  <a:invGamma/>
                  <a:alpha val="0"/>
                </a:schemeClr>
              </a:gs>
            </a:gsLst>
            <a:lin ang="5400000" scaled="1"/>
          </a:gradFill>
          <a:ln>
            <a:noFill/>
          </a:ln>
          <a:effectLst/>
          <a:extLst>
            <a:ext uri="{91240B29-F687-4F45-9708-019B960494DF}">
              <a14:hiddenLine xmlns:a14="http://schemas.microsoft.com/office/drawing/2010/main" w="38100">
                <a:solidFill>
                  <a:srgbClr val="333333"/>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31" name="Oval 27">
            <a:extLst>
              <a:ext uri="{FF2B5EF4-FFF2-40B4-BE49-F238E27FC236}">
                <a16:creationId xmlns:a16="http://schemas.microsoft.com/office/drawing/2014/main" id="{A146F49A-E49F-4C2B-A6AD-CDFE4310E3CE}"/>
              </a:ext>
            </a:extLst>
          </p:cNvPr>
          <p:cNvSpPr>
            <a:spLocks noChangeArrowheads="1"/>
          </p:cNvSpPr>
          <p:nvPr/>
        </p:nvSpPr>
        <p:spPr bwMode="auto">
          <a:xfrm>
            <a:off x="5241925" y="2635250"/>
            <a:ext cx="4175125" cy="1873250"/>
          </a:xfrm>
          <a:prstGeom prst="ellipse">
            <a:avLst/>
          </a:prstGeom>
          <a:gradFill rotWithShape="1">
            <a:gsLst>
              <a:gs pos="0">
                <a:schemeClr val="accent1"/>
              </a:gs>
              <a:gs pos="100000">
                <a:srgbClr val="6699FF"/>
              </a:gs>
            </a:gsLst>
            <a:lin ang="5400000" scaled="1"/>
          </a:gradFill>
          <a:ln>
            <a:noFill/>
          </a:ln>
          <a:effectLst/>
          <a:extLst>
            <a:ext uri="{91240B29-F687-4F45-9708-019B960494DF}">
              <a14:hiddenLine xmlns:a14="http://schemas.microsoft.com/office/drawing/2010/main" w="38100">
                <a:solidFill>
                  <a:srgbClr val="333333"/>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32" name="Oval 28">
            <a:extLst>
              <a:ext uri="{FF2B5EF4-FFF2-40B4-BE49-F238E27FC236}">
                <a16:creationId xmlns:a16="http://schemas.microsoft.com/office/drawing/2014/main" id="{90D44804-D570-4EAD-853B-D549F667AEA9}"/>
              </a:ext>
            </a:extLst>
          </p:cNvPr>
          <p:cNvSpPr>
            <a:spLocks noChangeArrowheads="1"/>
          </p:cNvSpPr>
          <p:nvPr/>
        </p:nvSpPr>
        <p:spPr bwMode="auto">
          <a:xfrm>
            <a:off x="5600700" y="2708275"/>
            <a:ext cx="3457575" cy="1223963"/>
          </a:xfrm>
          <a:prstGeom prst="ellipse">
            <a:avLst/>
          </a:prstGeom>
          <a:gradFill rotWithShape="1">
            <a:gsLst>
              <a:gs pos="0">
                <a:schemeClr val="bg1"/>
              </a:gs>
              <a:gs pos="100000">
                <a:schemeClr val="bg1">
                  <a:gamma/>
                  <a:tint val="6275"/>
                  <a:invGamma/>
                  <a:alpha val="0"/>
                </a:schemeClr>
              </a:gs>
            </a:gsLst>
            <a:lin ang="5400000" scaled="1"/>
          </a:gradFill>
          <a:ln>
            <a:noFill/>
          </a:ln>
          <a:effectLst/>
          <a:extLst>
            <a:ext uri="{91240B29-F687-4F45-9708-019B960494DF}">
              <a14:hiddenLine xmlns:a14="http://schemas.microsoft.com/office/drawing/2010/main" w="38100">
                <a:solidFill>
                  <a:srgbClr val="333333"/>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33" name="Oval 29">
            <a:extLst>
              <a:ext uri="{FF2B5EF4-FFF2-40B4-BE49-F238E27FC236}">
                <a16:creationId xmlns:a16="http://schemas.microsoft.com/office/drawing/2014/main" id="{CB37A1EB-1593-4B26-8316-B5696DACD6FA}"/>
              </a:ext>
            </a:extLst>
          </p:cNvPr>
          <p:cNvSpPr>
            <a:spLocks noChangeArrowheads="1"/>
          </p:cNvSpPr>
          <p:nvPr/>
        </p:nvSpPr>
        <p:spPr bwMode="auto">
          <a:xfrm>
            <a:off x="490538" y="2635250"/>
            <a:ext cx="4175125" cy="1873250"/>
          </a:xfrm>
          <a:prstGeom prst="ellipse">
            <a:avLst/>
          </a:prstGeom>
          <a:gradFill rotWithShape="1">
            <a:gsLst>
              <a:gs pos="0">
                <a:schemeClr val="accent1"/>
              </a:gs>
              <a:gs pos="100000">
                <a:srgbClr val="6699FF"/>
              </a:gs>
            </a:gsLst>
            <a:lin ang="5400000" scaled="1"/>
          </a:gradFill>
          <a:ln>
            <a:noFill/>
          </a:ln>
          <a:effectLst/>
          <a:extLst>
            <a:ext uri="{91240B29-F687-4F45-9708-019B960494DF}">
              <a14:hiddenLine xmlns:a14="http://schemas.microsoft.com/office/drawing/2010/main" w="38100">
                <a:solidFill>
                  <a:srgbClr val="333333"/>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34" name="Oval 30">
            <a:extLst>
              <a:ext uri="{FF2B5EF4-FFF2-40B4-BE49-F238E27FC236}">
                <a16:creationId xmlns:a16="http://schemas.microsoft.com/office/drawing/2014/main" id="{FE1CA18C-D408-4D5E-9928-4C6E6B09BC93}"/>
              </a:ext>
            </a:extLst>
          </p:cNvPr>
          <p:cNvSpPr>
            <a:spLocks noChangeArrowheads="1"/>
          </p:cNvSpPr>
          <p:nvPr/>
        </p:nvSpPr>
        <p:spPr bwMode="auto">
          <a:xfrm>
            <a:off x="849313" y="2708275"/>
            <a:ext cx="3457575" cy="1223963"/>
          </a:xfrm>
          <a:prstGeom prst="ellipse">
            <a:avLst/>
          </a:prstGeom>
          <a:gradFill rotWithShape="1">
            <a:gsLst>
              <a:gs pos="0">
                <a:schemeClr val="bg1"/>
              </a:gs>
              <a:gs pos="100000">
                <a:schemeClr val="bg1">
                  <a:gamma/>
                  <a:tint val="6275"/>
                  <a:invGamma/>
                  <a:alpha val="0"/>
                </a:schemeClr>
              </a:gs>
            </a:gsLst>
            <a:lin ang="5400000" scaled="1"/>
          </a:gradFill>
          <a:ln>
            <a:noFill/>
          </a:ln>
          <a:effectLst/>
          <a:extLst>
            <a:ext uri="{91240B29-F687-4F45-9708-019B960494DF}">
              <a14:hiddenLine xmlns:a14="http://schemas.microsoft.com/office/drawing/2010/main" w="38100">
                <a:solidFill>
                  <a:srgbClr val="333333"/>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35" name="Oval 31">
            <a:extLst>
              <a:ext uri="{FF2B5EF4-FFF2-40B4-BE49-F238E27FC236}">
                <a16:creationId xmlns:a16="http://schemas.microsoft.com/office/drawing/2014/main" id="{96B367BD-B8AD-4C22-AC2E-8CAA1A0D2236}"/>
              </a:ext>
            </a:extLst>
          </p:cNvPr>
          <p:cNvSpPr>
            <a:spLocks noChangeArrowheads="1"/>
          </p:cNvSpPr>
          <p:nvPr/>
        </p:nvSpPr>
        <p:spPr bwMode="auto">
          <a:xfrm>
            <a:off x="2865438" y="4364038"/>
            <a:ext cx="4175125" cy="1873250"/>
          </a:xfrm>
          <a:prstGeom prst="ellipse">
            <a:avLst/>
          </a:prstGeom>
          <a:gradFill rotWithShape="1">
            <a:gsLst>
              <a:gs pos="0">
                <a:schemeClr val="accent1"/>
              </a:gs>
              <a:gs pos="100000">
                <a:srgbClr val="6699FF"/>
              </a:gs>
            </a:gsLst>
            <a:lin ang="5400000" scaled="1"/>
          </a:gradFill>
          <a:ln>
            <a:noFill/>
          </a:ln>
          <a:effectLst/>
          <a:extLst>
            <a:ext uri="{91240B29-F687-4F45-9708-019B960494DF}">
              <a14:hiddenLine xmlns:a14="http://schemas.microsoft.com/office/drawing/2010/main" w="38100">
                <a:solidFill>
                  <a:srgbClr val="333333"/>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36" name="Oval 32">
            <a:extLst>
              <a:ext uri="{FF2B5EF4-FFF2-40B4-BE49-F238E27FC236}">
                <a16:creationId xmlns:a16="http://schemas.microsoft.com/office/drawing/2014/main" id="{65FAA352-FD9E-40F5-A555-C94A7D41CBDC}"/>
              </a:ext>
            </a:extLst>
          </p:cNvPr>
          <p:cNvSpPr>
            <a:spLocks noChangeArrowheads="1"/>
          </p:cNvSpPr>
          <p:nvPr/>
        </p:nvSpPr>
        <p:spPr bwMode="auto">
          <a:xfrm>
            <a:off x="3224213" y="4437063"/>
            <a:ext cx="3457575" cy="1223962"/>
          </a:xfrm>
          <a:prstGeom prst="ellipse">
            <a:avLst/>
          </a:prstGeom>
          <a:gradFill rotWithShape="1">
            <a:gsLst>
              <a:gs pos="0">
                <a:schemeClr val="bg1"/>
              </a:gs>
              <a:gs pos="100000">
                <a:schemeClr val="bg1">
                  <a:gamma/>
                  <a:tint val="6275"/>
                  <a:invGamma/>
                  <a:alpha val="0"/>
                </a:schemeClr>
              </a:gs>
            </a:gsLst>
            <a:lin ang="5400000" scaled="1"/>
          </a:gradFill>
          <a:ln>
            <a:noFill/>
          </a:ln>
          <a:effectLst/>
          <a:extLst>
            <a:ext uri="{91240B29-F687-4F45-9708-019B960494DF}">
              <a14:hiddenLine xmlns:a14="http://schemas.microsoft.com/office/drawing/2010/main" w="38100">
                <a:solidFill>
                  <a:srgbClr val="333333"/>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37" name="WordArt 33">
            <a:extLst>
              <a:ext uri="{FF2B5EF4-FFF2-40B4-BE49-F238E27FC236}">
                <a16:creationId xmlns:a16="http://schemas.microsoft.com/office/drawing/2014/main" id="{551361EB-7022-4619-A246-C3CEB2EC70D7}"/>
              </a:ext>
            </a:extLst>
          </p:cNvPr>
          <p:cNvSpPr>
            <a:spLocks noChangeArrowheads="1" noChangeShapeType="1" noTextEdit="1"/>
          </p:cNvSpPr>
          <p:nvPr/>
        </p:nvSpPr>
        <p:spPr bwMode="auto">
          <a:xfrm>
            <a:off x="5168900" y="404813"/>
            <a:ext cx="431800" cy="649287"/>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PerspectiveFront">
                <a:rot lat="20519999" lon="1080000" rev="0"/>
              </a:camera>
              <a:lightRig rig="legacyHarsh2" dir="b"/>
            </a:scene3d>
            <a:sp3d extrusionH="430200" prstMaterial="legacyMatte">
              <a:extrusionClr>
                <a:srgbClr val="6699FF"/>
              </a:extrusionClr>
              <a:contourClr>
                <a:srgbClr val="6699FF"/>
              </a:contourClr>
            </a:sp3d>
          </a:bodyPr>
          <a:lstStyle/>
          <a:p>
            <a:pPr algn="ctr"/>
            <a:r>
              <a:rPr lang="en-US" altLang="ja-JP" sz="3600" kern="10">
                <a:ln w="9525">
                  <a:round/>
                  <a:headEnd/>
                  <a:tailEnd/>
                </a:ln>
                <a:gradFill rotWithShape="0">
                  <a:gsLst>
                    <a:gs pos="0">
                      <a:srgbClr val="3333FF"/>
                    </a:gs>
                    <a:gs pos="100000">
                      <a:srgbClr val="6699FF">
                        <a:alpha val="89999"/>
                      </a:srgbClr>
                    </a:gs>
                  </a:gsLst>
                  <a:lin ang="18900000" scaled="1"/>
                </a:gradFill>
                <a:latin typeface="Arial Black" panose="020B0A04020102020204" pitchFamily="34" charset="0"/>
              </a:rPr>
              <a:t>1</a:t>
            </a:r>
            <a:endParaRPr lang="ja-JP" altLang="en-US" sz="3600" kern="10">
              <a:ln w="9525">
                <a:round/>
                <a:headEnd/>
                <a:tailEnd/>
              </a:ln>
              <a:gradFill rotWithShape="0">
                <a:gsLst>
                  <a:gs pos="0">
                    <a:srgbClr val="3333FF"/>
                  </a:gs>
                  <a:gs pos="100000">
                    <a:srgbClr val="6699FF">
                      <a:alpha val="89999"/>
                    </a:srgbClr>
                  </a:gs>
                </a:gsLst>
                <a:lin ang="18900000" scaled="1"/>
              </a:gradFill>
              <a:latin typeface="Arial Black" panose="020B0A04020102020204" pitchFamily="34" charset="0"/>
            </a:endParaRPr>
          </a:p>
        </p:txBody>
      </p:sp>
      <p:sp>
        <p:nvSpPr>
          <p:cNvPr id="21538" name="WordArt 34">
            <a:extLst>
              <a:ext uri="{FF2B5EF4-FFF2-40B4-BE49-F238E27FC236}">
                <a16:creationId xmlns:a16="http://schemas.microsoft.com/office/drawing/2014/main" id="{0B995566-CCC5-4536-86B8-C3DE7256954E}"/>
              </a:ext>
            </a:extLst>
          </p:cNvPr>
          <p:cNvSpPr>
            <a:spLocks noChangeArrowheads="1" noChangeShapeType="1" noTextEdit="1"/>
          </p:cNvSpPr>
          <p:nvPr/>
        </p:nvSpPr>
        <p:spPr bwMode="auto">
          <a:xfrm>
            <a:off x="4232275" y="682625"/>
            <a:ext cx="865188" cy="37147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PerspectiveFront">
                <a:rot lat="20519999" lon="21180000" rev="0"/>
              </a:camera>
              <a:lightRig rig="legacyHarsh2" dir="b"/>
            </a:scene3d>
            <a:sp3d extrusionH="176200" prstMaterial="legacyMatte">
              <a:extrusionClr>
                <a:srgbClr val="6699FF"/>
              </a:extrusionClr>
              <a:contourClr>
                <a:srgbClr val="6699FF"/>
              </a:contourClr>
            </a:sp3d>
          </a:bodyPr>
          <a:lstStyle/>
          <a:p>
            <a:pPr algn="ctr"/>
            <a:r>
              <a:rPr lang="en-US" altLang="ja-JP" sz="2400" kern="10">
                <a:ln w="9525">
                  <a:round/>
                  <a:headEnd/>
                  <a:tailEnd/>
                </a:ln>
                <a:gradFill rotWithShape="0">
                  <a:gsLst>
                    <a:gs pos="0">
                      <a:srgbClr val="3333FF"/>
                    </a:gs>
                    <a:gs pos="100000">
                      <a:srgbClr val="6699FF">
                        <a:alpha val="89999"/>
                      </a:srgbClr>
                    </a:gs>
                  </a:gsLst>
                  <a:lin ang="18900000" scaled="1"/>
                </a:gradFill>
                <a:latin typeface="Arial Black" panose="020B0A04020102020204" pitchFamily="34" charset="0"/>
              </a:rPr>
              <a:t>Step</a:t>
            </a:r>
            <a:endParaRPr lang="ja-JP" altLang="en-US" sz="2400" kern="10">
              <a:ln w="9525">
                <a:round/>
                <a:headEnd/>
                <a:tailEnd/>
              </a:ln>
              <a:gradFill rotWithShape="0">
                <a:gsLst>
                  <a:gs pos="0">
                    <a:srgbClr val="3333FF"/>
                  </a:gs>
                  <a:gs pos="100000">
                    <a:srgbClr val="6699FF">
                      <a:alpha val="89999"/>
                    </a:srgbClr>
                  </a:gs>
                </a:gsLst>
                <a:lin ang="18900000" scaled="1"/>
              </a:gradFill>
              <a:latin typeface="Arial Black" panose="020B0A04020102020204" pitchFamily="34" charset="0"/>
            </a:endParaRPr>
          </a:p>
        </p:txBody>
      </p:sp>
      <p:sp>
        <p:nvSpPr>
          <p:cNvPr id="21540" name="WordArt 36">
            <a:extLst>
              <a:ext uri="{FF2B5EF4-FFF2-40B4-BE49-F238E27FC236}">
                <a16:creationId xmlns:a16="http://schemas.microsoft.com/office/drawing/2014/main" id="{B0B1CB7E-7662-46E5-BCF2-0F1A9755DFAF}"/>
              </a:ext>
            </a:extLst>
          </p:cNvPr>
          <p:cNvSpPr>
            <a:spLocks noChangeArrowheads="1" noChangeShapeType="1" noTextEdit="1"/>
          </p:cNvSpPr>
          <p:nvPr/>
        </p:nvSpPr>
        <p:spPr bwMode="auto">
          <a:xfrm>
            <a:off x="6608763" y="2482850"/>
            <a:ext cx="865187" cy="37147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PerspectiveFront">
                <a:rot lat="20519999" lon="21180000" rev="0"/>
              </a:camera>
              <a:lightRig rig="legacyHarsh2" dir="b"/>
            </a:scene3d>
            <a:sp3d extrusionH="176200" prstMaterial="legacyMatte">
              <a:extrusionClr>
                <a:srgbClr val="6699FF"/>
              </a:extrusionClr>
              <a:contourClr>
                <a:srgbClr val="6699FF"/>
              </a:contourClr>
            </a:sp3d>
          </a:bodyPr>
          <a:lstStyle/>
          <a:p>
            <a:pPr algn="ctr"/>
            <a:r>
              <a:rPr lang="en-US" altLang="ja-JP" sz="2400" kern="10">
                <a:ln w="9525">
                  <a:round/>
                  <a:headEnd/>
                  <a:tailEnd/>
                </a:ln>
                <a:gradFill rotWithShape="0">
                  <a:gsLst>
                    <a:gs pos="0">
                      <a:srgbClr val="3333FF"/>
                    </a:gs>
                    <a:gs pos="100000">
                      <a:srgbClr val="6699FF">
                        <a:alpha val="89999"/>
                      </a:srgbClr>
                    </a:gs>
                  </a:gsLst>
                  <a:lin ang="18900000" scaled="1"/>
                </a:gradFill>
                <a:latin typeface="Arial Black" panose="020B0A04020102020204" pitchFamily="34" charset="0"/>
              </a:rPr>
              <a:t>Step</a:t>
            </a:r>
            <a:endParaRPr lang="ja-JP" altLang="en-US" sz="2400" kern="10">
              <a:ln w="9525">
                <a:round/>
                <a:headEnd/>
                <a:tailEnd/>
              </a:ln>
              <a:gradFill rotWithShape="0">
                <a:gsLst>
                  <a:gs pos="0">
                    <a:srgbClr val="3333FF"/>
                  </a:gs>
                  <a:gs pos="100000">
                    <a:srgbClr val="6699FF">
                      <a:alpha val="89999"/>
                    </a:srgbClr>
                  </a:gs>
                </a:gsLst>
                <a:lin ang="18900000" scaled="1"/>
              </a:gradFill>
              <a:latin typeface="Arial Black" panose="020B0A04020102020204" pitchFamily="34" charset="0"/>
            </a:endParaRPr>
          </a:p>
        </p:txBody>
      </p:sp>
      <p:sp>
        <p:nvSpPr>
          <p:cNvPr id="21541" name="WordArt 37">
            <a:extLst>
              <a:ext uri="{FF2B5EF4-FFF2-40B4-BE49-F238E27FC236}">
                <a16:creationId xmlns:a16="http://schemas.microsoft.com/office/drawing/2014/main" id="{74CF4278-C33D-485F-8C1F-D099B4D7D5BE}"/>
              </a:ext>
            </a:extLst>
          </p:cNvPr>
          <p:cNvSpPr>
            <a:spLocks noChangeArrowheads="1" noChangeShapeType="1" noTextEdit="1"/>
          </p:cNvSpPr>
          <p:nvPr/>
        </p:nvSpPr>
        <p:spPr bwMode="auto">
          <a:xfrm>
            <a:off x="5097463" y="3860800"/>
            <a:ext cx="431800" cy="649288"/>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PerspectiveFront">
                <a:rot lat="20519999" lon="1080000" rev="0"/>
              </a:camera>
              <a:lightRig rig="legacyHarsh2" dir="b"/>
            </a:scene3d>
            <a:sp3d extrusionH="430200" prstMaterial="legacyMatte">
              <a:extrusionClr>
                <a:srgbClr val="6699FF"/>
              </a:extrusionClr>
              <a:contourClr>
                <a:srgbClr val="6699FF"/>
              </a:contourClr>
            </a:sp3d>
          </a:bodyPr>
          <a:lstStyle/>
          <a:p>
            <a:pPr algn="ctr"/>
            <a:r>
              <a:rPr lang="en-US" altLang="ja-JP" sz="3600" kern="10">
                <a:ln w="9525">
                  <a:round/>
                  <a:headEnd/>
                  <a:tailEnd/>
                </a:ln>
                <a:gradFill rotWithShape="0">
                  <a:gsLst>
                    <a:gs pos="0">
                      <a:srgbClr val="3333FF"/>
                    </a:gs>
                    <a:gs pos="100000">
                      <a:srgbClr val="6699FF">
                        <a:alpha val="89999"/>
                      </a:srgbClr>
                    </a:gs>
                  </a:gsLst>
                  <a:lin ang="18900000" scaled="1"/>
                </a:gradFill>
                <a:latin typeface="Arial Black" panose="020B0A04020102020204" pitchFamily="34" charset="0"/>
              </a:rPr>
              <a:t>3</a:t>
            </a:r>
            <a:endParaRPr lang="ja-JP" altLang="en-US" sz="3600" kern="10">
              <a:ln w="9525">
                <a:round/>
                <a:headEnd/>
                <a:tailEnd/>
              </a:ln>
              <a:gradFill rotWithShape="0">
                <a:gsLst>
                  <a:gs pos="0">
                    <a:srgbClr val="3333FF"/>
                  </a:gs>
                  <a:gs pos="100000">
                    <a:srgbClr val="6699FF">
                      <a:alpha val="89999"/>
                    </a:srgbClr>
                  </a:gs>
                </a:gsLst>
                <a:lin ang="18900000" scaled="1"/>
              </a:gradFill>
              <a:latin typeface="Arial Black" panose="020B0A04020102020204" pitchFamily="34" charset="0"/>
            </a:endParaRPr>
          </a:p>
        </p:txBody>
      </p:sp>
      <p:sp>
        <p:nvSpPr>
          <p:cNvPr id="21542" name="WordArt 38">
            <a:extLst>
              <a:ext uri="{FF2B5EF4-FFF2-40B4-BE49-F238E27FC236}">
                <a16:creationId xmlns:a16="http://schemas.microsoft.com/office/drawing/2014/main" id="{982A9616-C457-4E4D-A9D4-5BDA4B7CA0B0}"/>
              </a:ext>
            </a:extLst>
          </p:cNvPr>
          <p:cNvSpPr>
            <a:spLocks noChangeArrowheads="1" noChangeShapeType="1" noTextEdit="1"/>
          </p:cNvSpPr>
          <p:nvPr/>
        </p:nvSpPr>
        <p:spPr bwMode="auto">
          <a:xfrm>
            <a:off x="4160838" y="4138613"/>
            <a:ext cx="865187" cy="37147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PerspectiveFront">
                <a:rot lat="20519999" lon="21180000" rev="0"/>
              </a:camera>
              <a:lightRig rig="legacyHarsh2" dir="b"/>
            </a:scene3d>
            <a:sp3d extrusionH="176200" prstMaterial="legacyMatte">
              <a:extrusionClr>
                <a:srgbClr val="6699FF"/>
              </a:extrusionClr>
              <a:contourClr>
                <a:srgbClr val="6699FF"/>
              </a:contourClr>
            </a:sp3d>
          </a:bodyPr>
          <a:lstStyle/>
          <a:p>
            <a:pPr algn="ctr"/>
            <a:r>
              <a:rPr lang="en-US" altLang="ja-JP" sz="2400" kern="10">
                <a:ln w="9525">
                  <a:round/>
                  <a:headEnd/>
                  <a:tailEnd/>
                </a:ln>
                <a:gradFill rotWithShape="0">
                  <a:gsLst>
                    <a:gs pos="0">
                      <a:srgbClr val="3333FF"/>
                    </a:gs>
                    <a:gs pos="100000">
                      <a:srgbClr val="6699FF">
                        <a:alpha val="89999"/>
                      </a:srgbClr>
                    </a:gs>
                  </a:gsLst>
                  <a:lin ang="18900000" scaled="1"/>
                </a:gradFill>
                <a:latin typeface="Arial Black" panose="020B0A04020102020204" pitchFamily="34" charset="0"/>
              </a:rPr>
              <a:t>Step</a:t>
            </a:r>
            <a:endParaRPr lang="ja-JP" altLang="en-US" sz="2400" kern="10">
              <a:ln w="9525">
                <a:round/>
                <a:headEnd/>
                <a:tailEnd/>
              </a:ln>
              <a:gradFill rotWithShape="0">
                <a:gsLst>
                  <a:gs pos="0">
                    <a:srgbClr val="3333FF"/>
                  </a:gs>
                  <a:gs pos="100000">
                    <a:srgbClr val="6699FF">
                      <a:alpha val="89999"/>
                    </a:srgbClr>
                  </a:gs>
                </a:gsLst>
                <a:lin ang="18900000" scaled="1"/>
              </a:gradFill>
              <a:latin typeface="Arial Black" panose="020B0A04020102020204" pitchFamily="34" charset="0"/>
            </a:endParaRPr>
          </a:p>
        </p:txBody>
      </p:sp>
      <p:sp>
        <p:nvSpPr>
          <p:cNvPr id="21543" name="WordArt 39">
            <a:extLst>
              <a:ext uri="{FF2B5EF4-FFF2-40B4-BE49-F238E27FC236}">
                <a16:creationId xmlns:a16="http://schemas.microsoft.com/office/drawing/2014/main" id="{E11B92D5-40B8-489B-8A8D-8B754E3CDE13}"/>
              </a:ext>
            </a:extLst>
          </p:cNvPr>
          <p:cNvSpPr>
            <a:spLocks noChangeArrowheads="1" noChangeShapeType="1" noTextEdit="1"/>
          </p:cNvSpPr>
          <p:nvPr/>
        </p:nvSpPr>
        <p:spPr bwMode="auto">
          <a:xfrm>
            <a:off x="2720975" y="2133600"/>
            <a:ext cx="431800" cy="649288"/>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PerspectiveFront">
                <a:rot lat="20519999" lon="1080000" rev="0"/>
              </a:camera>
              <a:lightRig rig="legacyHarsh2" dir="b"/>
            </a:scene3d>
            <a:sp3d extrusionH="430200" prstMaterial="legacyMatte">
              <a:extrusionClr>
                <a:srgbClr val="6699FF"/>
              </a:extrusionClr>
              <a:contourClr>
                <a:srgbClr val="6699FF"/>
              </a:contourClr>
            </a:sp3d>
          </a:bodyPr>
          <a:lstStyle/>
          <a:p>
            <a:pPr algn="ctr"/>
            <a:r>
              <a:rPr lang="en-US" altLang="ja-JP" sz="3600" kern="10">
                <a:ln w="9525">
                  <a:round/>
                  <a:headEnd/>
                  <a:tailEnd/>
                </a:ln>
                <a:gradFill rotWithShape="0">
                  <a:gsLst>
                    <a:gs pos="0">
                      <a:srgbClr val="3333FF"/>
                    </a:gs>
                    <a:gs pos="100000">
                      <a:srgbClr val="6699FF">
                        <a:alpha val="89999"/>
                      </a:srgbClr>
                    </a:gs>
                  </a:gsLst>
                  <a:lin ang="18900000" scaled="1"/>
                </a:gradFill>
                <a:latin typeface="Arial Black" panose="020B0A04020102020204" pitchFamily="34" charset="0"/>
              </a:rPr>
              <a:t>4</a:t>
            </a:r>
            <a:endParaRPr lang="ja-JP" altLang="en-US" sz="3600" kern="10">
              <a:ln w="9525">
                <a:round/>
                <a:headEnd/>
                <a:tailEnd/>
              </a:ln>
              <a:gradFill rotWithShape="0">
                <a:gsLst>
                  <a:gs pos="0">
                    <a:srgbClr val="3333FF"/>
                  </a:gs>
                  <a:gs pos="100000">
                    <a:srgbClr val="6699FF">
                      <a:alpha val="89999"/>
                    </a:srgbClr>
                  </a:gs>
                </a:gsLst>
                <a:lin ang="18900000" scaled="1"/>
              </a:gradFill>
              <a:latin typeface="Arial Black" panose="020B0A04020102020204" pitchFamily="34" charset="0"/>
            </a:endParaRPr>
          </a:p>
        </p:txBody>
      </p:sp>
      <p:sp>
        <p:nvSpPr>
          <p:cNvPr id="21544" name="WordArt 40">
            <a:extLst>
              <a:ext uri="{FF2B5EF4-FFF2-40B4-BE49-F238E27FC236}">
                <a16:creationId xmlns:a16="http://schemas.microsoft.com/office/drawing/2014/main" id="{2C2B3251-37F8-4825-87B4-E0E0AC69F74E}"/>
              </a:ext>
            </a:extLst>
          </p:cNvPr>
          <p:cNvSpPr>
            <a:spLocks noChangeArrowheads="1" noChangeShapeType="1" noTextEdit="1"/>
          </p:cNvSpPr>
          <p:nvPr/>
        </p:nvSpPr>
        <p:spPr bwMode="auto">
          <a:xfrm>
            <a:off x="1784350" y="2411413"/>
            <a:ext cx="865188" cy="37147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PerspectiveFront">
                <a:rot lat="20519999" lon="21180000" rev="0"/>
              </a:camera>
              <a:lightRig rig="legacyHarsh2" dir="b"/>
            </a:scene3d>
            <a:sp3d extrusionH="176200" prstMaterial="legacyMatte">
              <a:extrusionClr>
                <a:srgbClr val="6699FF"/>
              </a:extrusionClr>
              <a:contourClr>
                <a:srgbClr val="6699FF"/>
              </a:contourClr>
            </a:sp3d>
          </a:bodyPr>
          <a:lstStyle/>
          <a:p>
            <a:pPr algn="ctr"/>
            <a:r>
              <a:rPr lang="en-US" altLang="ja-JP" sz="2400" kern="10">
                <a:ln w="9525">
                  <a:round/>
                  <a:headEnd/>
                  <a:tailEnd/>
                </a:ln>
                <a:gradFill rotWithShape="0">
                  <a:gsLst>
                    <a:gs pos="0">
                      <a:srgbClr val="3333FF"/>
                    </a:gs>
                    <a:gs pos="100000">
                      <a:srgbClr val="6699FF">
                        <a:alpha val="89999"/>
                      </a:srgbClr>
                    </a:gs>
                  </a:gsLst>
                  <a:lin ang="18900000" scaled="1"/>
                </a:gradFill>
                <a:latin typeface="Arial Black" panose="020B0A04020102020204" pitchFamily="34" charset="0"/>
              </a:rPr>
              <a:t>Step</a:t>
            </a:r>
            <a:endParaRPr lang="ja-JP" altLang="en-US" sz="2400" kern="10">
              <a:ln w="9525">
                <a:round/>
                <a:headEnd/>
                <a:tailEnd/>
              </a:ln>
              <a:gradFill rotWithShape="0">
                <a:gsLst>
                  <a:gs pos="0">
                    <a:srgbClr val="3333FF"/>
                  </a:gs>
                  <a:gs pos="100000">
                    <a:srgbClr val="6699FF">
                      <a:alpha val="89999"/>
                    </a:srgbClr>
                  </a:gs>
                </a:gsLst>
                <a:lin ang="18900000" scaled="1"/>
              </a:gradFill>
              <a:latin typeface="Arial Black" panose="020B0A04020102020204" pitchFamily="34" charset="0"/>
            </a:endParaRPr>
          </a:p>
        </p:txBody>
      </p:sp>
      <p:sp>
        <p:nvSpPr>
          <p:cNvPr id="21539" name="WordArt 35">
            <a:extLst>
              <a:ext uri="{FF2B5EF4-FFF2-40B4-BE49-F238E27FC236}">
                <a16:creationId xmlns:a16="http://schemas.microsoft.com/office/drawing/2014/main" id="{EDF51388-1B55-4832-941E-A1E391133497}"/>
              </a:ext>
            </a:extLst>
          </p:cNvPr>
          <p:cNvSpPr>
            <a:spLocks noChangeArrowheads="1" noChangeShapeType="1" noTextEdit="1"/>
          </p:cNvSpPr>
          <p:nvPr/>
        </p:nvSpPr>
        <p:spPr bwMode="auto">
          <a:xfrm>
            <a:off x="7545388" y="2205038"/>
            <a:ext cx="431800" cy="649287"/>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PerspectiveFront">
                <a:rot lat="20519999" lon="1080000" rev="0"/>
              </a:camera>
              <a:lightRig rig="legacyHarsh2" dir="b"/>
            </a:scene3d>
            <a:sp3d extrusionH="430200" prstMaterial="legacyMatte">
              <a:extrusionClr>
                <a:srgbClr val="6699FF"/>
              </a:extrusionClr>
              <a:contourClr>
                <a:srgbClr val="6699FF"/>
              </a:contourClr>
            </a:sp3d>
          </a:bodyPr>
          <a:lstStyle/>
          <a:p>
            <a:pPr algn="ctr"/>
            <a:r>
              <a:rPr lang="en-US" altLang="ja-JP" sz="3600" kern="10">
                <a:ln w="9525">
                  <a:round/>
                  <a:headEnd/>
                  <a:tailEnd/>
                </a:ln>
                <a:gradFill rotWithShape="0">
                  <a:gsLst>
                    <a:gs pos="0">
                      <a:srgbClr val="3333FF"/>
                    </a:gs>
                    <a:gs pos="100000">
                      <a:srgbClr val="6699FF">
                        <a:alpha val="89999"/>
                      </a:srgbClr>
                    </a:gs>
                  </a:gsLst>
                  <a:lin ang="18900000" scaled="1"/>
                </a:gradFill>
                <a:latin typeface="Arial Black" panose="020B0A04020102020204" pitchFamily="34" charset="0"/>
              </a:rPr>
              <a:t>2</a:t>
            </a:r>
            <a:endParaRPr lang="ja-JP" altLang="en-US" sz="3600" kern="10">
              <a:ln w="9525">
                <a:round/>
                <a:headEnd/>
                <a:tailEnd/>
              </a:ln>
              <a:gradFill rotWithShape="0">
                <a:gsLst>
                  <a:gs pos="0">
                    <a:srgbClr val="3333FF"/>
                  </a:gs>
                  <a:gs pos="100000">
                    <a:srgbClr val="6699FF">
                      <a:alpha val="89999"/>
                    </a:srgbClr>
                  </a:gs>
                </a:gsLst>
                <a:lin ang="18900000" scaled="1"/>
              </a:gradFill>
              <a:latin typeface="Arial Black" panose="020B0A04020102020204" pitchFamily="34" charset="0"/>
            </a:endParaRPr>
          </a:p>
        </p:txBody>
      </p:sp>
      <p:sp>
        <p:nvSpPr>
          <p:cNvPr id="21545" name="Text Box 41">
            <a:extLst>
              <a:ext uri="{FF2B5EF4-FFF2-40B4-BE49-F238E27FC236}">
                <a16:creationId xmlns:a16="http://schemas.microsoft.com/office/drawing/2014/main" id="{0756EAF3-984A-478C-9A75-80D981AFEF29}"/>
              </a:ext>
            </a:extLst>
          </p:cNvPr>
          <p:cNvSpPr txBox="1">
            <a:spLocks noChangeArrowheads="1"/>
          </p:cNvSpPr>
          <p:nvPr/>
        </p:nvSpPr>
        <p:spPr bwMode="auto">
          <a:xfrm>
            <a:off x="3152775" y="1546225"/>
            <a:ext cx="3671888" cy="80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a:t>
            </a:r>
          </a:p>
        </p:txBody>
      </p:sp>
      <p:sp>
        <p:nvSpPr>
          <p:cNvPr id="21546" name="Text Box 42">
            <a:extLst>
              <a:ext uri="{FF2B5EF4-FFF2-40B4-BE49-F238E27FC236}">
                <a16:creationId xmlns:a16="http://schemas.microsoft.com/office/drawing/2014/main" id="{D683E18F-BC3D-485C-A14B-2A3AC37DCF8E}"/>
              </a:ext>
            </a:extLst>
          </p:cNvPr>
          <p:cNvSpPr txBox="1">
            <a:spLocks noChangeArrowheads="1"/>
          </p:cNvSpPr>
          <p:nvPr/>
        </p:nvSpPr>
        <p:spPr bwMode="auto">
          <a:xfrm>
            <a:off x="3152775" y="1196975"/>
            <a:ext cx="35290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ea typeface="メイリオ" panose="020B0604030504040204" pitchFamily="50" charset="-128"/>
              </a:rPr>
              <a:t>説明文のタイトル説明文のタイトル</a:t>
            </a:r>
          </a:p>
        </p:txBody>
      </p:sp>
      <p:sp>
        <p:nvSpPr>
          <p:cNvPr id="21547" name="Text Box 43">
            <a:extLst>
              <a:ext uri="{FF2B5EF4-FFF2-40B4-BE49-F238E27FC236}">
                <a16:creationId xmlns:a16="http://schemas.microsoft.com/office/drawing/2014/main" id="{DAE4E52D-0C77-46E1-9B4B-C76DF88D813E}"/>
              </a:ext>
            </a:extLst>
          </p:cNvPr>
          <p:cNvSpPr txBox="1">
            <a:spLocks noChangeArrowheads="1"/>
          </p:cNvSpPr>
          <p:nvPr/>
        </p:nvSpPr>
        <p:spPr bwMode="auto">
          <a:xfrm>
            <a:off x="5602288" y="3346450"/>
            <a:ext cx="3671887" cy="80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a:t>
            </a:r>
          </a:p>
        </p:txBody>
      </p:sp>
      <p:sp>
        <p:nvSpPr>
          <p:cNvPr id="21548" name="Text Box 44">
            <a:extLst>
              <a:ext uri="{FF2B5EF4-FFF2-40B4-BE49-F238E27FC236}">
                <a16:creationId xmlns:a16="http://schemas.microsoft.com/office/drawing/2014/main" id="{7A710689-5599-4E40-A8FD-2EC09E88D872}"/>
              </a:ext>
            </a:extLst>
          </p:cNvPr>
          <p:cNvSpPr txBox="1">
            <a:spLocks noChangeArrowheads="1"/>
          </p:cNvSpPr>
          <p:nvPr/>
        </p:nvSpPr>
        <p:spPr bwMode="auto">
          <a:xfrm>
            <a:off x="5602288" y="2997200"/>
            <a:ext cx="35290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ea typeface="メイリオ" panose="020B0604030504040204" pitchFamily="50" charset="-128"/>
              </a:rPr>
              <a:t>説明文のタイトル説明文のタイトル</a:t>
            </a:r>
          </a:p>
        </p:txBody>
      </p:sp>
      <p:sp>
        <p:nvSpPr>
          <p:cNvPr id="21549" name="Text Box 45">
            <a:extLst>
              <a:ext uri="{FF2B5EF4-FFF2-40B4-BE49-F238E27FC236}">
                <a16:creationId xmlns:a16="http://schemas.microsoft.com/office/drawing/2014/main" id="{F20F4222-8952-475F-846C-7FF989CAEA21}"/>
              </a:ext>
            </a:extLst>
          </p:cNvPr>
          <p:cNvSpPr txBox="1">
            <a:spLocks noChangeArrowheads="1"/>
          </p:cNvSpPr>
          <p:nvPr/>
        </p:nvSpPr>
        <p:spPr bwMode="auto">
          <a:xfrm>
            <a:off x="776288" y="3346450"/>
            <a:ext cx="3671887" cy="80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a:t>
            </a:r>
          </a:p>
        </p:txBody>
      </p:sp>
      <p:sp>
        <p:nvSpPr>
          <p:cNvPr id="21550" name="Text Box 46">
            <a:extLst>
              <a:ext uri="{FF2B5EF4-FFF2-40B4-BE49-F238E27FC236}">
                <a16:creationId xmlns:a16="http://schemas.microsoft.com/office/drawing/2014/main" id="{FB133808-38D2-4B9C-88A0-2D1E458D2F99}"/>
              </a:ext>
            </a:extLst>
          </p:cNvPr>
          <p:cNvSpPr txBox="1">
            <a:spLocks noChangeArrowheads="1"/>
          </p:cNvSpPr>
          <p:nvPr/>
        </p:nvSpPr>
        <p:spPr bwMode="auto">
          <a:xfrm>
            <a:off x="776288" y="2997200"/>
            <a:ext cx="35290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ea typeface="メイリオ" panose="020B0604030504040204" pitchFamily="50" charset="-128"/>
              </a:rPr>
              <a:t>説明文のタイトル説明文のタイトル</a:t>
            </a:r>
          </a:p>
        </p:txBody>
      </p:sp>
      <p:sp>
        <p:nvSpPr>
          <p:cNvPr id="21551" name="Text Box 47">
            <a:extLst>
              <a:ext uri="{FF2B5EF4-FFF2-40B4-BE49-F238E27FC236}">
                <a16:creationId xmlns:a16="http://schemas.microsoft.com/office/drawing/2014/main" id="{9509751D-784F-4103-90C2-99A0858DE6B5}"/>
              </a:ext>
            </a:extLst>
          </p:cNvPr>
          <p:cNvSpPr txBox="1">
            <a:spLocks noChangeArrowheads="1"/>
          </p:cNvSpPr>
          <p:nvPr/>
        </p:nvSpPr>
        <p:spPr bwMode="auto">
          <a:xfrm>
            <a:off x="3152775" y="5073650"/>
            <a:ext cx="3671888" cy="80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a:t>
            </a:r>
          </a:p>
        </p:txBody>
      </p:sp>
      <p:sp>
        <p:nvSpPr>
          <p:cNvPr id="21552" name="Text Box 48">
            <a:extLst>
              <a:ext uri="{FF2B5EF4-FFF2-40B4-BE49-F238E27FC236}">
                <a16:creationId xmlns:a16="http://schemas.microsoft.com/office/drawing/2014/main" id="{DAE49BD2-7274-4336-A90B-886B6B49EC65}"/>
              </a:ext>
            </a:extLst>
          </p:cNvPr>
          <p:cNvSpPr txBox="1">
            <a:spLocks noChangeArrowheads="1"/>
          </p:cNvSpPr>
          <p:nvPr/>
        </p:nvSpPr>
        <p:spPr bwMode="auto">
          <a:xfrm>
            <a:off x="3152775" y="4724400"/>
            <a:ext cx="35290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ea typeface="メイリオ" panose="020B0604030504040204" pitchFamily="50" charset="-128"/>
              </a:rPr>
              <a:t>説明文のタイトル説明文のタイトル</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1E730307-3D57-4FA3-91D9-A9758EC70870}"/>
              </a:ext>
            </a:extLst>
          </p:cNvPr>
          <p:cNvSpPr>
            <a:spLocks noGrp="1" noChangeArrowheads="1"/>
          </p:cNvSpPr>
          <p:nvPr>
            <p:ph type="title"/>
          </p:nvPr>
        </p:nvSpPr>
        <p:spPr>
          <a:noFill/>
          <a:ln/>
        </p:spPr>
        <p:txBody>
          <a:bodyPr/>
          <a:lstStyle/>
          <a:p>
            <a:r>
              <a:rPr lang="ja-JP" altLang="en-US"/>
              <a:t>手順説明（４手順</a:t>
            </a:r>
            <a:r>
              <a:rPr lang="en-US" altLang="ja-JP"/>
              <a:t>×</a:t>
            </a:r>
            <a:r>
              <a:rPr lang="ja-JP" altLang="en-US"/>
              <a:t>サイクル）</a:t>
            </a:r>
          </a:p>
        </p:txBody>
      </p:sp>
      <p:sp>
        <p:nvSpPr>
          <p:cNvPr id="28675" name="Oval 3">
            <a:extLst>
              <a:ext uri="{FF2B5EF4-FFF2-40B4-BE49-F238E27FC236}">
                <a16:creationId xmlns:a16="http://schemas.microsoft.com/office/drawing/2014/main" id="{B9A2B4E6-479A-4E3C-A8CE-68A69A4CDB8D}"/>
              </a:ext>
            </a:extLst>
          </p:cNvPr>
          <p:cNvSpPr>
            <a:spLocks noChangeArrowheads="1"/>
          </p:cNvSpPr>
          <p:nvPr/>
        </p:nvSpPr>
        <p:spPr bwMode="auto">
          <a:xfrm>
            <a:off x="415925" y="2565400"/>
            <a:ext cx="4321175" cy="2016125"/>
          </a:xfrm>
          <a:prstGeom prst="ellipse">
            <a:avLst/>
          </a:prstGeom>
          <a:solidFill>
            <a:schemeClr val="bg1"/>
          </a:solidFill>
          <a:ln w="38100">
            <a:solidFill>
              <a:srgbClr val="FF99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676" name="Oval 4">
            <a:extLst>
              <a:ext uri="{FF2B5EF4-FFF2-40B4-BE49-F238E27FC236}">
                <a16:creationId xmlns:a16="http://schemas.microsoft.com/office/drawing/2014/main" id="{3CAC964A-10CE-4D19-9CC2-A449B0F29B4F}"/>
              </a:ext>
            </a:extLst>
          </p:cNvPr>
          <p:cNvSpPr>
            <a:spLocks noChangeArrowheads="1"/>
          </p:cNvSpPr>
          <p:nvPr/>
        </p:nvSpPr>
        <p:spPr bwMode="auto">
          <a:xfrm>
            <a:off x="5168900" y="2565400"/>
            <a:ext cx="4321175" cy="2016125"/>
          </a:xfrm>
          <a:prstGeom prst="ellipse">
            <a:avLst/>
          </a:prstGeom>
          <a:solidFill>
            <a:schemeClr val="bg1"/>
          </a:solidFill>
          <a:ln w="38100">
            <a:solidFill>
              <a:srgbClr val="FF99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677" name="Oval 5">
            <a:extLst>
              <a:ext uri="{FF2B5EF4-FFF2-40B4-BE49-F238E27FC236}">
                <a16:creationId xmlns:a16="http://schemas.microsoft.com/office/drawing/2014/main" id="{EA06B41A-D93C-4038-AEC8-FECE35ACD11D}"/>
              </a:ext>
            </a:extLst>
          </p:cNvPr>
          <p:cNvSpPr>
            <a:spLocks noChangeArrowheads="1"/>
          </p:cNvSpPr>
          <p:nvPr/>
        </p:nvSpPr>
        <p:spPr bwMode="auto">
          <a:xfrm>
            <a:off x="2792413" y="836613"/>
            <a:ext cx="4321175" cy="2016125"/>
          </a:xfrm>
          <a:prstGeom prst="ellipse">
            <a:avLst/>
          </a:prstGeom>
          <a:solidFill>
            <a:schemeClr val="bg1"/>
          </a:solidFill>
          <a:ln w="38100">
            <a:solidFill>
              <a:srgbClr val="FF99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678" name="Oval 6">
            <a:extLst>
              <a:ext uri="{FF2B5EF4-FFF2-40B4-BE49-F238E27FC236}">
                <a16:creationId xmlns:a16="http://schemas.microsoft.com/office/drawing/2014/main" id="{31F6FADC-8792-47D8-9B38-0FB7CEDCB5B0}"/>
              </a:ext>
            </a:extLst>
          </p:cNvPr>
          <p:cNvSpPr>
            <a:spLocks noChangeArrowheads="1"/>
          </p:cNvSpPr>
          <p:nvPr/>
        </p:nvSpPr>
        <p:spPr bwMode="auto">
          <a:xfrm>
            <a:off x="2792413" y="4292600"/>
            <a:ext cx="4321175" cy="2016125"/>
          </a:xfrm>
          <a:prstGeom prst="ellipse">
            <a:avLst/>
          </a:prstGeom>
          <a:solidFill>
            <a:schemeClr val="bg1"/>
          </a:solidFill>
          <a:ln w="38100">
            <a:solidFill>
              <a:srgbClr val="FF99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679" name="AutoShape 7">
            <a:extLst>
              <a:ext uri="{FF2B5EF4-FFF2-40B4-BE49-F238E27FC236}">
                <a16:creationId xmlns:a16="http://schemas.microsoft.com/office/drawing/2014/main" id="{03FE628D-D8AA-49B4-903A-F90885D514B4}"/>
              </a:ext>
            </a:extLst>
          </p:cNvPr>
          <p:cNvSpPr>
            <a:spLocks noChangeArrowheads="1"/>
          </p:cNvSpPr>
          <p:nvPr/>
        </p:nvSpPr>
        <p:spPr bwMode="auto">
          <a:xfrm>
            <a:off x="6537325" y="1516063"/>
            <a:ext cx="1871663" cy="1336675"/>
          </a:xfrm>
          <a:custGeom>
            <a:avLst/>
            <a:gdLst>
              <a:gd name="G0" fmla="+- 709259 0 0"/>
              <a:gd name="G1" fmla="+- -7395048 0 0"/>
              <a:gd name="G2" fmla="+- 709259 0 -7395048"/>
              <a:gd name="G3" fmla="+- 10800 0 0"/>
              <a:gd name="G4" fmla="+- 0 0 709259"/>
              <a:gd name="T0" fmla="*/ 360 256 1"/>
              <a:gd name="T1" fmla="*/ 0 256 1"/>
              <a:gd name="G5" fmla="+- G2 T0 T1"/>
              <a:gd name="G6" fmla="?: G2 G2 G5"/>
              <a:gd name="G7" fmla="+- 0 0 G6"/>
              <a:gd name="G8" fmla="+- 7168 0 0"/>
              <a:gd name="G9" fmla="+- 0 0 -7395048"/>
              <a:gd name="G10" fmla="+- 7168 0 2700"/>
              <a:gd name="G11" fmla="cos G10 709259"/>
              <a:gd name="G12" fmla="sin G10 709259"/>
              <a:gd name="G13" fmla="cos 13500 709259"/>
              <a:gd name="G14" fmla="sin 13500 709259"/>
              <a:gd name="G15" fmla="+- G11 10800 0"/>
              <a:gd name="G16" fmla="+- G12 10800 0"/>
              <a:gd name="G17" fmla="+- G13 10800 0"/>
              <a:gd name="G18" fmla="+- G14 10800 0"/>
              <a:gd name="G19" fmla="*/ 7168 1 2"/>
              <a:gd name="G20" fmla="+- G19 5400 0"/>
              <a:gd name="G21" fmla="cos G20 709259"/>
              <a:gd name="G22" fmla="sin G20 709259"/>
              <a:gd name="G23" fmla="+- G21 10800 0"/>
              <a:gd name="G24" fmla="+- G12 G23 G22"/>
              <a:gd name="G25" fmla="+- G22 G23 G11"/>
              <a:gd name="G26" fmla="cos 10800 709259"/>
              <a:gd name="G27" fmla="sin 10800 709259"/>
              <a:gd name="G28" fmla="cos 7168 709259"/>
              <a:gd name="G29" fmla="sin 7168 709259"/>
              <a:gd name="G30" fmla="+- G26 10800 0"/>
              <a:gd name="G31" fmla="+- G27 10800 0"/>
              <a:gd name="G32" fmla="+- G28 10800 0"/>
              <a:gd name="G33" fmla="+- G29 10800 0"/>
              <a:gd name="G34" fmla="+- G19 5400 0"/>
              <a:gd name="G35" fmla="cos G34 -7395048"/>
              <a:gd name="G36" fmla="sin G34 -7395048"/>
              <a:gd name="G37" fmla="+/ -7395048 709259 2"/>
              <a:gd name="T2" fmla="*/ 180 256 1"/>
              <a:gd name="T3" fmla="*/ 0 256 1"/>
              <a:gd name="G38" fmla="+- G37 T2 T3"/>
              <a:gd name="G39" fmla="?: G2 G37 G38"/>
              <a:gd name="G40" fmla="cos 10800 G39"/>
              <a:gd name="G41" fmla="sin 10800 G39"/>
              <a:gd name="G42" fmla="cos 7168 G39"/>
              <a:gd name="G43" fmla="sin 7168 G39"/>
              <a:gd name="G44" fmla="+- G40 10800 0"/>
              <a:gd name="G45" fmla="+- G41 10800 0"/>
              <a:gd name="G46" fmla="+- G42 10800 0"/>
              <a:gd name="G47" fmla="+- G43 10800 0"/>
              <a:gd name="G48" fmla="+- G35 10800 0"/>
              <a:gd name="G49" fmla="+- G36 10800 0"/>
              <a:gd name="T4" fmla="*/ 17595 w 21600"/>
              <a:gd name="T5" fmla="*/ 2405 h 21600"/>
              <a:gd name="T6" fmla="*/ 7312 w 21600"/>
              <a:gd name="T7" fmla="*/ 2520 h 21600"/>
              <a:gd name="T8" fmla="*/ 15310 w 21600"/>
              <a:gd name="T9" fmla="*/ 5228 h 21600"/>
              <a:gd name="T10" fmla="*/ 24059 w 21600"/>
              <a:gd name="T11" fmla="*/ 13334 h 21600"/>
              <a:gd name="T12" fmla="*/ 18776 w 21600"/>
              <a:gd name="T13" fmla="*/ 16922 h 21600"/>
              <a:gd name="T14" fmla="*/ 15188 w 21600"/>
              <a:gd name="T15" fmla="*/ 11638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7840" y="12145"/>
                </a:moveTo>
                <a:cubicBezTo>
                  <a:pt x="17925" y="11702"/>
                  <a:pt x="17968" y="11251"/>
                  <a:pt x="17968" y="10800"/>
                </a:cubicBezTo>
                <a:cubicBezTo>
                  <a:pt x="17968" y="6841"/>
                  <a:pt x="14758" y="3632"/>
                  <a:pt x="10800" y="3632"/>
                </a:cubicBezTo>
                <a:cubicBezTo>
                  <a:pt x="9844" y="3632"/>
                  <a:pt x="8898" y="3823"/>
                  <a:pt x="8017" y="4194"/>
                </a:cubicBezTo>
                <a:lnTo>
                  <a:pt x="6607" y="846"/>
                </a:lnTo>
                <a:cubicBezTo>
                  <a:pt x="7934" y="287"/>
                  <a:pt x="9360" y="0"/>
                  <a:pt x="10800" y="0"/>
                </a:cubicBezTo>
                <a:cubicBezTo>
                  <a:pt x="16764" y="0"/>
                  <a:pt x="21600" y="4835"/>
                  <a:pt x="21600" y="10800"/>
                </a:cubicBezTo>
                <a:cubicBezTo>
                  <a:pt x="21600" y="11480"/>
                  <a:pt x="21535" y="12159"/>
                  <a:pt x="21407" y="12827"/>
                </a:cubicBezTo>
                <a:lnTo>
                  <a:pt x="24059" y="13334"/>
                </a:lnTo>
                <a:lnTo>
                  <a:pt x="18776" y="16922"/>
                </a:lnTo>
                <a:lnTo>
                  <a:pt x="15188" y="11638"/>
                </a:lnTo>
                <a:lnTo>
                  <a:pt x="17840" y="12145"/>
                </a:lnTo>
                <a:close/>
              </a:path>
            </a:pathLst>
          </a:custGeom>
          <a:gradFill rotWithShape="1">
            <a:gsLst>
              <a:gs pos="0">
                <a:srgbClr val="FFCC66"/>
              </a:gs>
              <a:gs pos="100000">
                <a:srgbClr val="FFFF66"/>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680" name="AutoShape 8">
            <a:extLst>
              <a:ext uri="{FF2B5EF4-FFF2-40B4-BE49-F238E27FC236}">
                <a16:creationId xmlns:a16="http://schemas.microsoft.com/office/drawing/2014/main" id="{845DDFD6-E284-4235-8359-AE98073D8595}"/>
              </a:ext>
            </a:extLst>
          </p:cNvPr>
          <p:cNvSpPr>
            <a:spLocks noChangeArrowheads="1"/>
          </p:cNvSpPr>
          <p:nvPr/>
        </p:nvSpPr>
        <p:spPr bwMode="auto">
          <a:xfrm flipH="1" flipV="1">
            <a:off x="1497013" y="4292600"/>
            <a:ext cx="1871662" cy="1336675"/>
          </a:xfrm>
          <a:custGeom>
            <a:avLst/>
            <a:gdLst>
              <a:gd name="G0" fmla="+- 709259 0 0"/>
              <a:gd name="G1" fmla="+- -7395048 0 0"/>
              <a:gd name="G2" fmla="+- 709259 0 -7395048"/>
              <a:gd name="G3" fmla="+- 10800 0 0"/>
              <a:gd name="G4" fmla="+- 0 0 709259"/>
              <a:gd name="T0" fmla="*/ 360 256 1"/>
              <a:gd name="T1" fmla="*/ 0 256 1"/>
              <a:gd name="G5" fmla="+- G2 T0 T1"/>
              <a:gd name="G6" fmla="?: G2 G2 G5"/>
              <a:gd name="G7" fmla="+- 0 0 G6"/>
              <a:gd name="G8" fmla="+- 7168 0 0"/>
              <a:gd name="G9" fmla="+- 0 0 -7395048"/>
              <a:gd name="G10" fmla="+- 7168 0 2700"/>
              <a:gd name="G11" fmla="cos G10 709259"/>
              <a:gd name="G12" fmla="sin G10 709259"/>
              <a:gd name="G13" fmla="cos 13500 709259"/>
              <a:gd name="G14" fmla="sin 13500 709259"/>
              <a:gd name="G15" fmla="+- G11 10800 0"/>
              <a:gd name="G16" fmla="+- G12 10800 0"/>
              <a:gd name="G17" fmla="+- G13 10800 0"/>
              <a:gd name="G18" fmla="+- G14 10800 0"/>
              <a:gd name="G19" fmla="*/ 7168 1 2"/>
              <a:gd name="G20" fmla="+- G19 5400 0"/>
              <a:gd name="G21" fmla="cos G20 709259"/>
              <a:gd name="G22" fmla="sin G20 709259"/>
              <a:gd name="G23" fmla="+- G21 10800 0"/>
              <a:gd name="G24" fmla="+- G12 G23 G22"/>
              <a:gd name="G25" fmla="+- G22 G23 G11"/>
              <a:gd name="G26" fmla="cos 10800 709259"/>
              <a:gd name="G27" fmla="sin 10800 709259"/>
              <a:gd name="G28" fmla="cos 7168 709259"/>
              <a:gd name="G29" fmla="sin 7168 709259"/>
              <a:gd name="G30" fmla="+- G26 10800 0"/>
              <a:gd name="G31" fmla="+- G27 10800 0"/>
              <a:gd name="G32" fmla="+- G28 10800 0"/>
              <a:gd name="G33" fmla="+- G29 10800 0"/>
              <a:gd name="G34" fmla="+- G19 5400 0"/>
              <a:gd name="G35" fmla="cos G34 -7395048"/>
              <a:gd name="G36" fmla="sin G34 -7395048"/>
              <a:gd name="G37" fmla="+/ -7395048 709259 2"/>
              <a:gd name="T2" fmla="*/ 180 256 1"/>
              <a:gd name="T3" fmla="*/ 0 256 1"/>
              <a:gd name="G38" fmla="+- G37 T2 T3"/>
              <a:gd name="G39" fmla="?: G2 G37 G38"/>
              <a:gd name="G40" fmla="cos 10800 G39"/>
              <a:gd name="G41" fmla="sin 10800 G39"/>
              <a:gd name="G42" fmla="cos 7168 G39"/>
              <a:gd name="G43" fmla="sin 7168 G39"/>
              <a:gd name="G44" fmla="+- G40 10800 0"/>
              <a:gd name="G45" fmla="+- G41 10800 0"/>
              <a:gd name="G46" fmla="+- G42 10800 0"/>
              <a:gd name="G47" fmla="+- G43 10800 0"/>
              <a:gd name="G48" fmla="+- G35 10800 0"/>
              <a:gd name="G49" fmla="+- G36 10800 0"/>
              <a:gd name="T4" fmla="*/ 17595 w 21600"/>
              <a:gd name="T5" fmla="*/ 2405 h 21600"/>
              <a:gd name="T6" fmla="*/ 7312 w 21600"/>
              <a:gd name="T7" fmla="*/ 2520 h 21600"/>
              <a:gd name="T8" fmla="*/ 15310 w 21600"/>
              <a:gd name="T9" fmla="*/ 5228 h 21600"/>
              <a:gd name="T10" fmla="*/ 24059 w 21600"/>
              <a:gd name="T11" fmla="*/ 13334 h 21600"/>
              <a:gd name="T12" fmla="*/ 18776 w 21600"/>
              <a:gd name="T13" fmla="*/ 16922 h 21600"/>
              <a:gd name="T14" fmla="*/ 15188 w 21600"/>
              <a:gd name="T15" fmla="*/ 11638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7840" y="12145"/>
                </a:moveTo>
                <a:cubicBezTo>
                  <a:pt x="17925" y="11702"/>
                  <a:pt x="17968" y="11251"/>
                  <a:pt x="17968" y="10800"/>
                </a:cubicBezTo>
                <a:cubicBezTo>
                  <a:pt x="17968" y="6841"/>
                  <a:pt x="14758" y="3632"/>
                  <a:pt x="10800" y="3632"/>
                </a:cubicBezTo>
                <a:cubicBezTo>
                  <a:pt x="9844" y="3632"/>
                  <a:pt x="8898" y="3823"/>
                  <a:pt x="8017" y="4194"/>
                </a:cubicBezTo>
                <a:lnTo>
                  <a:pt x="6607" y="846"/>
                </a:lnTo>
                <a:cubicBezTo>
                  <a:pt x="7934" y="287"/>
                  <a:pt x="9360" y="0"/>
                  <a:pt x="10800" y="0"/>
                </a:cubicBezTo>
                <a:cubicBezTo>
                  <a:pt x="16764" y="0"/>
                  <a:pt x="21600" y="4835"/>
                  <a:pt x="21600" y="10800"/>
                </a:cubicBezTo>
                <a:cubicBezTo>
                  <a:pt x="21600" y="11480"/>
                  <a:pt x="21535" y="12159"/>
                  <a:pt x="21407" y="12827"/>
                </a:cubicBezTo>
                <a:lnTo>
                  <a:pt x="24059" y="13334"/>
                </a:lnTo>
                <a:lnTo>
                  <a:pt x="18776" y="16922"/>
                </a:lnTo>
                <a:lnTo>
                  <a:pt x="15188" y="11638"/>
                </a:lnTo>
                <a:lnTo>
                  <a:pt x="17840" y="12145"/>
                </a:lnTo>
                <a:close/>
              </a:path>
            </a:pathLst>
          </a:custGeom>
          <a:gradFill rotWithShape="1">
            <a:gsLst>
              <a:gs pos="0">
                <a:srgbClr val="FFCC66"/>
              </a:gs>
              <a:gs pos="100000">
                <a:srgbClr val="FFFF66"/>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681" name="AutoShape 9">
            <a:extLst>
              <a:ext uri="{FF2B5EF4-FFF2-40B4-BE49-F238E27FC236}">
                <a16:creationId xmlns:a16="http://schemas.microsoft.com/office/drawing/2014/main" id="{53F38C46-705E-4EF4-B1B7-834CBE5F4666}"/>
              </a:ext>
            </a:extLst>
          </p:cNvPr>
          <p:cNvSpPr>
            <a:spLocks noChangeArrowheads="1"/>
          </p:cNvSpPr>
          <p:nvPr/>
        </p:nvSpPr>
        <p:spPr bwMode="auto">
          <a:xfrm>
            <a:off x="6753225" y="4149725"/>
            <a:ext cx="1871663" cy="1336675"/>
          </a:xfrm>
          <a:custGeom>
            <a:avLst/>
            <a:gdLst>
              <a:gd name="G0" fmla="+- 6280889 0 0"/>
              <a:gd name="G1" fmla="+- -1666548 0 0"/>
              <a:gd name="G2" fmla="+- 6280889 0 -1666548"/>
              <a:gd name="G3" fmla="+- 10800 0 0"/>
              <a:gd name="G4" fmla="+- 0 0 6280889"/>
              <a:gd name="T0" fmla="*/ 360 256 1"/>
              <a:gd name="T1" fmla="*/ 0 256 1"/>
              <a:gd name="G5" fmla="+- G2 T0 T1"/>
              <a:gd name="G6" fmla="?: G2 G2 G5"/>
              <a:gd name="G7" fmla="+- 0 0 G6"/>
              <a:gd name="G8" fmla="+- 7116 0 0"/>
              <a:gd name="G9" fmla="+- 0 0 -1666548"/>
              <a:gd name="G10" fmla="+- 7116 0 2700"/>
              <a:gd name="G11" fmla="cos G10 6280889"/>
              <a:gd name="G12" fmla="sin G10 6280889"/>
              <a:gd name="G13" fmla="cos 13500 6280889"/>
              <a:gd name="G14" fmla="sin 13500 6280889"/>
              <a:gd name="G15" fmla="+- G11 10800 0"/>
              <a:gd name="G16" fmla="+- G12 10800 0"/>
              <a:gd name="G17" fmla="+- G13 10800 0"/>
              <a:gd name="G18" fmla="+- G14 10800 0"/>
              <a:gd name="G19" fmla="*/ 7116 1 2"/>
              <a:gd name="G20" fmla="+- G19 5400 0"/>
              <a:gd name="G21" fmla="cos G20 6280889"/>
              <a:gd name="G22" fmla="sin G20 6280889"/>
              <a:gd name="G23" fmla="+- G21 10800 0"/>
              <a:gd name="G24" fmla="+- G12 G23 G22"/>
              <a:gd name="G25" fmla="+- G22 G23 G11"/>
              <a:gd name="G26" fmla="cos 10800 6280889"/>
              <a:gd name="G27" fmla="sin 10800 6280889"/>
              <a:gd name="G28" fmla="cos 7116 6280889"/>
              <a:gd name="G29" fmla="sin 7116 6280889"/>
              <a:gd name="G30" fmla="+- G26 10800 0"/>
              <a:gd name="G31" fmla="+- G27 10800 0"/>
              <a:gd name="G32" fmla="+- G28 10800 0"/>
              <a:gd name="G33" fmla="+- G29 10800 0"/>
              <a:gd name="G34" fmla="+- G19 5400 0"/>
              <a:gd name="G35" fmla="cos G34 -1666548"/>
              <a:gd name="G36" fmla="sin G34 -1666548"/>
              <a:gd name="G37" fmla="+/ -1666548 6280889 2"/>
              <a:gd name="T2" fmla="*/ 180 256 1"/>
              <a:gd name="T3" fmla="*/ 0 256 1"/>
              <a:gd name="G38" fmla="+- G37 T2 T3"/>
              <a:gd name="G39" fmla="?: G2 G37 G38"/>
              <a:gd name="G40" fmla="cos 10800 G39"/>
              <a:gd name="G41" fmla="sin 10800 G39"/>
              <a:gd name="G42" fmla="cos 7116 G39"/>
              <a:gd name="G43" fmla="sin 7116 G39"/>
              <a:gd name="G44" fmla="+- G40 10800 0"/>
              <a:gd name="G45" fmla="+- G41 10800 0"/>
              <a:gd name="G46" fmla="+- G42 10800 0"/>
              <a:gd name="G47" fmla="+- G43 10800 0"/>
              <a:gd name="G48" fmla="+- G35 10800 0"/>
              <a:gd name="G49" fmla="+- G36 10800 0"/>
              <a:gd name="T4" fmla="*/ 19624 w 21600"/>
              <a:gd name="T5" fmla="*/ 17026 h 21600"/>
              <a:gd name="T6" fmla="*/ 18890 w 21600"/>
              <a:gd name="T7" fmla="*/ 6953 h 21600"/>
              <a:gd name="T8" fmla="*/ 16614 w 21600"/>
              <a:gd name="T9" fmla="*/ 14902 h 21600"/>
              <a:gd name="T10" fmla="*/ 9426 w 21600"/>
              <a:gd name="T11" fmla="*/ 24229 h 21600"/>
              <a:gd name="T12" fmla="*/ 5370 w 21600"/>
              <a:gd name="T13" fmla="*/ 19249 h 21600"/>
              <a:gd name="T14" fmla="*/ 10350 w 21600"/>
              <a:gd name="T15" fmla="*/ 1519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0076" y="17879"/>
                </a:moveTo>
                <a:cubicBezTo>
                  <a:pt x="10316" y="17903"/>
                  <a:pt x="10558" y="17916"/>
                  <a:pt x="10800" y="17916"/>
                </a:cubicBezTo>
                <a:cubicBezTo>
                  <a:pt x="14730" y="17916"/>
                  <a:pt x="17916" y="14730"/>
                  <a:pt x="17916" y="10800"/>
                </a:cubicBezTo>
                <a:cubicBezTo>
                  <a:pt x="17916" y="9742"/>
                  <a:pt x="17680" y="8699"/>
                  <a:pt x="17226" y="7744"/>
                </a:cubicBezTo>
                <a:lnTo>
                  <a:pt x="20553" y="6162"/>
                </a:lnTo>
                <a:cubicBezTo>
                  <a:pt x="21242" y="7611"/>
                  <a:pt x="21600" y="9195"/>
                  <a:pt x="21600" y="10800"/>
                </a:cubicBezTo>
                <a:cubicBezTo>
                  <a:pt x="21600" y="16764"/>
                  <a:pt x="16764" y="21600"/>
                  <a:pt x="10800" y="21600"/>
                </a:cubicBezTo>
                <a:cubicBezTo>
                  <a:pt x="10433" y="21600"/>
                  <a:pt x="10066" y="21581"/>
                  <a:pt x="9701" y="21543"/>
                </a:cubicBezTo>
                <a:lnTo>
                  <a:pt x="9426" y="24229"/>
                </a:lnTo>
                <a:lnTo>
                  <a:pt x="5370" y="19249"/>
                </a:lnTo>
                <a:lnTo>
                  <a:pt x="10350" y="15193"/>
                </a:lnTo>
                <a:lnTo>
                  <a:pt x="10076" y="17879"/>
                </a:lnTo>
                <a:close/>
              </a:path>
            </a:pathLst>
          </a:custGeom>
          <a:gradFill rotWithShape="1">
            <a:gsLst>
              <a:gs pos="0">
                <a:srgbClr val="FFCC66"/>
              </a:gs>
              <a:gs pos="100000">
                <a:srgbClr val="FFFF66"/>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682" name="AutoShape 10">
            <a:extLst>
              <a:ext uri="{FF2B5EF4-FFF2-40B4-BE49-F238E27FC236}">
                <a16:creationId xmlns:a16="http://schemas.microsoft.com/office/drawing/2014/main" id="{4AC67F84-F647-449F-8BBC-81B840D2B349}"/>
              </a:ext>
            </a:extLst>
          </p:cNvPr>
          <p:cNvSpPr>
            <a:spLocks noChangeArrowheads="1"/>
          </p:cNvSpPr>
          <p:nvPr/>
        </p:nvSpPr>
        <p:spPr bwMode="auto">
          <a:xfrm flipH="1" flipV="1">
            <a:off x="1281113" y="1628775"/>
            <a:ext cx="1871662" cy="1336675"/>
          </a:xfrm>
          <a:custGeom>
            <a:avLst/>
            <a:gdLst>
              <a:gd name="G0" fmla="+- 6280889 0 0"/>
              <a:gd name="G1" fmla="+- -1666548 0 0"/>
              <a:gd name="G2" fmla="+- 6280889 0 -1666548"/>
              <a:gd name="G3" fmla="+- 10800 0 0"/>
              <a:gd name="G4" fmla="+- 0 0 6280889"/>
              <a:gd name="T0" fmla="*/ 360 256 1"/>
              <a:gd name="T1" fmla="*/ 0 256 1"/>
              <a:gd name="G5" fmla="+- G2 T0 T1"/>
              <a:gd name="G6" fmla="?: G2 G2 G5"/>
              <a:gd name="G7" fmla="+- 0 0 G6"/>
              <a:gd name="G8" fmla="+- 7116 0 0"/>
              <a:gd name="G9" fmla="+- 0 0 -1666548"/>
              <a:gd name="G10" fmla="+- 7116 0 2700"/>
              <a:gd name="G11" fmla="cos G10 6280889"/>
              <a:gd name="G12" fmla="sin G10 6280889"/>
              <a:gd name="G13" fmla="cos 13500 6280889"/>
              <a:gd name="G14" fmla="sin 13500 6280889"/>
              <a:gd name="G15" fmla="+- G11 10800 0"/>
              <a:gd name="G16" fmla="+- G12 10800 0"/>
              <a:gd name="G17" fmla="+- G13 10800 0"/>
              <a:gd name="G18" fmla="+- G14 10800 0"/>
              <a:gd name="G19" fmla="*/ 7116 1 2"/>
              <a:gd name="G20" fmla="+- G19 5400 0"/>
              <a:gd name="G21" fmla="cos G20 6280889"/>
              <a:gd name="G22" fmla="sin G20 6280889"/>
              <a:gd name="G23" fmla="+- G21 10800 0"/>
              <a:gd name="G24" fmla="+- G12 G23 G22"/>
              <a:gd name="G25" fmla="+- G22 G23 G11"/>
              <a:gd name="G26" fmla="cos 10800 6280889"/>
              <a:gd name="G27" fmla="sin 10800 6280889"/>
              <a:gd name="G28" fmla="cos 7116 6280889"/>
              <a:gd name="G29" fmla="sin 7116 6280889"/>
              <a:gd name="G30" fmla="+- G26 10800 0"/>
              <a:gd name="G31" fmla="+- G27 10800 0"/>
              <a:gd name="G32" fmla="+- G28 10800 0"/>
              <a:gd name="G33" fmla="+- G29 10800 0"/>
              <a:gd name="G34" fmla="+- G19 5400 0"/>
              <a:gd name="G35" fmla="cos G34 -1666548"/>
              <a:gd name="G36" fmla="sin G34 -1666548"/>
              <a:gd name="G37" fmla="+/ -1666548 6280889 2"/>
              <a:gd name="T2" fmla="*/ 180 256 1"/>
              <a:gd name="T3" fmla="*/ 0 256 1"/>
              <a:gd name="G38" fmla="+- G37 T2 T3"/>
              <a:gd name="G39" fmla="?: G2 G37 G38"/>
              <a:gd name="G40" fmla="cos 10800 G39"/>
              <a:gd name="G41" fmla="sin 10800 G39"/>
              <a:gd name="G42" fmla="cos 7116 G39"/>
              <a:gd name="G43" fmla="sin 7116 G39"/>
              <a:gd name="G44" fmla="+- G40 10800 0"/>
              <a:gd name="G45" fmla="+- G41 10800 0"/>
              <a:gd name="G46" fmla="+- G42 10800 0"/>
              <a:gd name="G47" fmla="+- G43 10800 0"/>
              <a:gd name="G48" fmla="+- G35 10800 0"/>
              <a:gd name="G49" fmla="+- G36 10800 0"/>
              <a:gd name="T4" fmla="*/ 19624 w 21600"/>
              <a:gd name="T5" fmla="*/ 17026 h 21600"/>
              <a:gd name="T6" fmla="*/ 18890 w 21600"/>
              <a:gd name="T7" fmla="*/ 6953 h 21600"/>
              <a:gd name="T8" fmla="*/ 16614 w 21600"/>
              <a:gd name="T9" fmla="*/ 14902 h 21600"/>
              <a:gd name="T10" fmla="*/ 9426 w 21600"/>
              <a:gd name="T11" fmla="*/ 24229 h 21600"/>
              <a:gd name="T12" fmla="*/ 5370 w 21600"/>
              <a:gd name="T13" fmla="*/ 19249 h 21600"/>
              <a:gd name="T14" fmla="*/ 10350 w 21600"/>
              <a:gd name="T15" fmla="*/ 1519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0076" y="17879"/>
                </a:moveTo>
                <a:cubicBezTo>
                  <a:pt x="10316" y="17903"/>
                  <a:pt x="10558" y="17916"/>
                  <a:pt x="10800" y="17916"/>
                </a:cubicBezTo>
                <a:cubicBezTo>
                  <a:pt x="14730" y="17916"/>
                  <a:pt x="17916" y="14730"/>
                  <a:pt x="17916" y="10800"/>
                </a:cubicBezTo>
                <a:cubicBezTo>
                  <a:pt x="17916" y="9742"/>
                  <a:pt x="17680" y="8699"/>
                  <a:pt x="17226" y="7744"/>
                </a:cubicBezTo>
                <a:lnTo>
                  <a:pt x="20553" y="6162"/>
                </a:lnTo>
                <a:cubicBezTo>
                  <a:pt x="21242" y="7611"/>
                  <a:pt x="21600" y="9195"/>
                  <a:pt x="21600" y="10800"/>
                </a:cubicBezTo>
                <a:cubicBezTo>
                  <a:pt x="21600" y="16764"/>
                  <a:pt x="16764" y="21600"/>
                  <a:pt x="10800" y="21600"/>
                </a:cubicBezTo>
                <a:cubicBezTo>
                  <a:pt x="10433" y="21600"/>
                  <a:pt x="10066" y="21581"/>
                  <a:pt x="9701" y="21543"/>
                </a:cubicBezTo>
                <a:lnTo>
                  <a:pt x="9426" y="24229"/>
                </a:lnTo>
                <a:lnTo>
                  <a:pt x="5370" y="19249"/>
                </a:lnTo>
                <a:lnTo>
                  <a:pt x="10350" y="15193"/>
                </a:lnTo>
                <a:lnTo>
                  <a:pt x="10076" y="17879"/>
                </a:lnTo>
                <a:close/>
              </a:path>
            </a:pathLst>
          </a:custGeom>
          <a:gradFill rotWithShape="1">
            <a:gsLst>
              <a:gs pos="0">
                <a:srgbClr val="FFCC66"/>
              </a:gs>
              <a:gs pos="100000">
                <a:srgbClr val="FFFF66"/>
              </a:gs>
            </a:gsLst>
            <a:lin ang="189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683" name="Oval 11">
            <a:extLst>
              <a:ext uri="{FF2B5EF4-FFF2-40B4-BE49-F238E27FC236}">
                <a16:creationId xmlns:a16="http://schemas.microsoft.com/office/drawing/2014/main" id="{F92A0BD9-B6AD-466F-B6FA-ED0E83B86B08}"/>
              </a:ext>
            </a:extLst>
          </p:cNvPr>
          <p:cNvSpPr>
            <a:spLocks noChangeArrowheads="1"/>
          </p:cNvSpPr>
          <p:nvPr/>
        </p:nvSpPr>
        <p:spPr bwMode="auto">
          <a:xfrm>
            <a:off x="2865438" y="908050"/>
            <a:ext cx="4175125" cy="1873250"/>
          </a:xfrm>
          <a:prstGeom prst="ellipse">
            <a:avLst/>
          </a:prstGeom>
          <a:gradFill rotWithShape="1">
            <a:gsLst>
              <a:gs pos="0">
                <a:srgbClr val="FFFF66"/>
              </a:gs>
              <a:gs pos="100000">
                <a:srgbClr val="FFCC66"/>
              </a:gs>
            </a:gsLst>
            <a:lin ang="5400000" scaled="1"/>
          </a:gradFill>
          <a:ln>
            <a:noFill/>
          </a:ln>
          <a:effectLst/>
          <a:extLst>
            <a:ext uri="{91240B29-F687-4F45-9708-019B960494DF}">
              <a14:hiddenLine xmlns:a14="http://schemas.microsoft.com/office/drawing/2010/main" w="38100">
                <a:solidFill>
                  <a:srgbClr val="333333"/>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684" name="Oval 12">
            <a:extLst>
              <a:ext uri="{FF2B5EF4-FFF2-40B4-BE49-F238E27FC236}">
                <a16:creationId xmlns:a16="http://schemas.microsoft.com/office/drawing/2014/main" id="{9C6D0CBA-E062-4911-B2D0-7E9DEDEBEC49}"/>
              </a:ext>
            </a:extLst>
          </p:cNvPr>
          <p:cNvSpPr>
            <a:spLocks noChangeArrowheads="1"/>
          </p:cNvSpPr>
          <p:nvPr/>
        </p:nvSpPr>
        <p:spPr bwMode="auto">
          <a:xfrm>
            <a:off x="3224213" y="981075"/>
            <a:ext cx="3457575" cy="1223963"/>
          </a:xfrm>
          <a:prstGeom prst="ellipse">
            <a:avLst/>
          </a:prstGeom>
          <a:gradFill rotWithShape="1">
            <a:gsLst>
              <a:gs pos="0">
                <a:schemeClr val="bg1"/>
              </a:gs>
              <a:gs pos="100000">
                <a:schemeClr val="bg1">
                  <a:gamma/>
                  <a:tint val="6275"/>
                  <a:invGamma/>
                  <a:alpha val="0"/>
                </a:schemeClr>
              </a:gs>
            </a:gsLst>
            <a:lin ang="5400000" scaled="1"/>
          </a:gradFill>
          <a:ln>
            <a:noFill/>
          </a:ln>
          <a:effectLst/>
          <a:extLst>
            <a:ext uri="{91240B29-F687-4F45-9708-019B960494DF}">
              <a14:hiddenLine xmlns:a14="http://schemas.microsoft.com/office/drawing/2010/main" w="38100">
                <a:solidFill>
                  <a:srgbClr val="333333"/>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685" name="Oval 13">
            <a:extLst>
              <a:ext uri="{FF2B5EF4-FFF2-40B4-BE49-F238E27FC236}">
                <a16:creationId xmlns:a16="http://schemas.microsoft.com/office/drawing/2014/main" id="{B4B65316-B552-439C-9E5A-82EA10EA8BF8}"/>
              </a:ext>
            </a:extLst>
          </p:cNvPr>
          <p:cNvSpPr>
            <a:spLocks noChangeArrowheads="1"/>
          </p:cNvSpPr>
          <p:nvPr/>
        </p:nvSpPr>
        <p:spPr bwMode="auto">
          <a:xfrm>
            <a:off x="5241925" y="2635250"/>
            <a:ext cx="4175125" cy="1873250"/>
          </a:xfrm>
          <a:prstGeom prst="ellipse">
            <a:avLst/>
          </a:prstGeom>
          <a:gradFill rotWithShape="1">
            <a:gsLst>
              <a:gs pos="0">
                <a:srgbClr val="FFFF66"/>
              </a:gs>
              <a:gs pos="100000">
                <a:srgbClr val="FFCC66"/>
              </a:gs>
            </a:gsLst>
            <a:lin ang="5400000" scaled="1"/>
          </a:gradFill>
          <a:ln>
            <a:noFill/>
          </a:ln>
          <a:effectLst/>
          <a:extLst>
            <a:ext uri="{91240B29-F687-4F45-9708-019B960494DF}">
              <a14:hiddenLine xmlns:a14="http://schemas.microsoft.com/office/drawing/2010/main" w="38100">
                <a:solidFill>
                  <a:srgbClr val="333333"/>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686" name="Oval 14">
            <a:extLst>
              <a:ext uri="{FF2B5EF4-FFF2-40B4-BE49-F238E27FC236}">
                <a16:creationId xmlns:a16="http://schemas.microsoft.com/office/drawing/2014/main" id="{5642D658-521B-4841-B530-133028DD0FE0}"/>
              </a:ext>
            </a:extLst>
          </p:cNvPr>
          <p:cNvSpPr>
            <a:spLocks noChangeArrowheads="1"/>
          </p:cNvSpPr>
          <p:nvPr/>
        </p:nvSpPr>
        <p:spPr bwMode="auto">
          <a:xfrm>
            <a:off x="5600700" y="2708275"/>
            <a:ext cx="3457575" cy="1223963"/>
          </a:xfrm>
          <a:prstGeom prst="ellipse">
            <a:avLst/>
          </a:prstGeom>
          <a:gradFill rotWithShape="1">
            <a:gsLst>
              <a:gs pos="0">
                <a:schemeClr val="bg1"/>
              </a:gs>
              <a:gs pos="100000">
                <a:schemeClr val="bg1">
                  <a:gamma/>
                  <a:tint val="6275"/>
                  <a:invGamma/>
                  <a:alpha val="0"/>
                </a:schemeClr>
              </a:gs>
            </a:gsLst>
            <a:lin ang="5400000" scaled="1"/>
          </a:gradFill>
          <a:ln>
            <a:noFill/>
          </a:ln>
          <a:effectLst/>
          <a:extLst>
            <a:ext uri="{91240B29-F687-4F45-9708-019B960494DF}">
              <a14:hiddenLine xmlns:a14="http://schemas.microsoft.com/office/drawing/2010/main" w="38100">
                <a:solidFill>
                  <a:srgbClr val="333333"/>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687" name="Oval 15">
            <a:extLst>
              <a:ext uri="{FF2B5EF4-FFF2-40B4-BE49-F238E27FC236}">
                <a16:creationId xmlns:a16="http://schemas.microsoft.com/office/drawing/2014/main" id="{1060B41E-C2BB-4A0E-B8E4-2C839BB794B3}"/>
              </a:ext>
            </a:extLst>
          </p:cNvPr>
          <p:cNvSpPr>
            <a:spLocks noChangeArrowheads="1"/>
          </p:cNvSpPr>
          <p:nvPr/>
        </p:nvSpPr>
        <p:spPr bwMode="auto">
          <a:xfrm>
            <a:off x="490538" y="2635250"/>
            <a:ext cx="4175125" cy="1873250"/>
          </a:xfrm>
          <a:prstGeom prst="ellipse">
            <a:avLst/>
          </a:prstGeom>
          <a:gradFill rotWithShape="1">
            <a:gsLst>
              <a:gs pos="0">
                <a:srgbClr val="FFFF66"/>
              </a:gs>
              <a:gs pos="100000">
                <a:srgbClr val="FFCC66"/>
              </a:gs>
            </a:gsLst>
            <a:lin ang="5400000" scaled="1"/>
          </a:gradFill>
          <a:ln>
            <a:noFill/>
          </a:ln>
          <a:effectLst/>
          <a:extLst>
            <a:ext uri="{91240B29-F687-4F45-9708-019B960494DF}">
              <a14:hiddenLine xmlns:a14="http://schemas.microsoft.com/office/drawing/2010/main" w="38100">
                <a:solidFill>
                  <a:srgbClr val="333333"/>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688" name="Oval 16">
            <a:extLst>
              <a:ext uri="{FF2B5EF4-FFF2-40B4-BE49-F238E27FC236}">
                <a16:creationId xmlns:a16="http://schemas.microsoft.com/office/drawing/2014/main" id="{7C0F39AC-0649-48D5-897A-753F4F5ACAEA}"/>
              </a:ext>
            </a:extLst>
          </p:cNvPr>
          <p:cNvSpPr>
            <a:spLocks noChangeArrowheads="1"/>
          </p:cNvSpPr>
          <p:nvPr/>
        </p:nvSpPr>
        <p:spPr bwMode="auto">
          <a:xfrm>
            <a:off x="849313" y="2708275"/>
            <a:ext cx="3457575" cy="1223963"/>
          </a:xfrm>
          <a:prstGeom prst="ellipse">
            <a:avLst/>
          </a:prstGeom>
          <a:gradFill rotWithShape="1">
            <a:gsLst>
              <a:gs pos="0">
                <a:schemeClr val="bg1"/>
              </a:gs>
              <a:gs pos="100000">
                <a:schemeClr val="bg1">
                  <a:gamma/>
                  <a:tint val="6275"/>
                  <a:invGamma/>
                  <a:alpha val="0"/>
                </a:schemeClr>
              </a:gs>
            </a:gsLst>
            <a:lin ang="5400000" scaled="1"/>
          </a:gradFill>
          <a:ln>
            <a:noFill/>
          </a:ln>
          <a:effectLst/>
          <a:extLst>
            <a:ext uri="{91240B29-F687-4F45-9708-019B960494DF}">
              <a14:hiddenLine xmlns:a14="http://schemas.microsoft.com/office/drawing/2010/main" w="38100">
                <a:solidFill>
                  <a:srgbClr val="333333"/>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689" name="Oval 17">
            <a:extLst>
              <a:ext uri="{FF2B5EF4-FFF2-40B4-BE49-F238E27FC236}">
                <a16:creationId xmlns:a16="http://schemas.microsoft.com/office/drawing/2014/main" id="{2E73F20E-06FC-417F-B12A-75A678DE0333}"/>
              </a:ext>
            </a:extLst>
          </p:cNvPr>
          <p:cNvSpPr>
            <a:spLocks noChangeArrowheads="1"/>
          </p:cNvSpPr>
          <p:nvPr/>
        </p:nvSpPr>
        <p:spPr bwMode="auto">
          <a:xfrm>
            <a:off x="2865438" y="4364038"/>
            <a:ext cx="4175125" cy="1873250"/>
          </a:xfrm>
          <a:prstGeom prst="ellipse">
            <a:avLst/>
          </a:prstGeom>
          <a:gradFill rotWithShape="1">
            <a:gsLst>
              <a:gs pos="0">
                <a:srgbClr val="FFFF66"/>
              </a:gs>
              <a:gs pos="100000">
                <a:srgbClr val="FFCC66"/>
              </a:gs>
            </a:gsLst>
            <a:lin ang="5400000" scaled="1"/>
          </a:gradFill>
          <a:ln>
            <a:noFill/>
          </a:ln>
          <a:effectLst/>
          <a:extLst>
            <a:ext uri="{91240B29-F687-4F45-9708-019B960494DF}">
              <a14:hiddenLine xmlns:a14="http://schemas.microsoft.com/office/drawing/2010/main" w="38100">
                <a:solidFill>
                  <a:srgbClr val="333333"/>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690" name="Oval 18">
            <a:extLst>
              <a:ext uri="{FF2B5EF4-FFF2-40B4-BE49-F238E27FC236}">
                <a16:creationId xmlns:a16="http://schemas.microsoft.com/office/drawing/2014/main" id="{556B696F-D603-4B0C-89BD-82C2CC4EEA23}"/>
              </a:ext>
            </a:extLst>
          </p:cNvPr>
          <p:cNvSpPr>
            <a:spLocks noChangeArrowheads="1"/>
          </p:cNvSpPr>
          <p:nvPr/>
        </p:nvSpPr>
        <p:spPr bwMode="auto">
          <a:xfrm>
            <a:off x="3224213" y="4437063"/>
            <a:ext cx="3457575" cy="1223962"/>
          </a:xfrm>
          <a:prstGeom prst="ellipse">
            <a:avLst/>
          </a:prstGeom>
          <a:gradFill rotWithShape="1">
            <a:gsLst>
              <a:gs pos="0">
                <a:schemeClr val="bg1"/>
              </a:gs>
              <a:gs pos="100000">
                <a:schemeClr val="bg1">
                  <a:gamma/>
                  <a:tint val="6275"/>
                  <a:invGamma/>
                  <a:alpha val="0"/>
                </a:schemeClr>
              </a:gs>
            </a:gsLst>
            <a:lin ang="5400000" scaled="1"/>
          </a:gradFill>
          <a:ln>
            <a:noFill/>
          </a:ln>
          <a:effectLst/>
          <a:extLst>
            <a:ext uri="{91240B29-F687-4F45-9708-019B960494DF}">
              <a14:hiddenLine xmlns:a14="http://schemas.microsoft.com/office/drawing/2010/main" w="38100">
                <a:solidFill>
                  <a:srgbClr val="333333"/>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8691" name="WordArt 19">
            <a:extLst>
              <a:ext uri="{FF2B5EF4-FFF2-40B4-BE49-F238E27FC236}">
                <a16:creationId xmlns:a16="http://schemas.microsoft.com/office/drawing/2014/main" id="{FB7B68F8-8DF9-4D6F-8DFC-13B9385A2FA7}"/>
              </a:ext>
            </a:extLst>
          </p:cNvPr>
          <p:cNvSpPr>
            <a:spLocks noChangeArrowheads="1" noChangeShapeType="1" noTextEdit="1"/>
          </p:cNvSpPr>
          <p:nvPr/>
        </p:nvSpPr>
        <p:spPr bwMode="auto">
          <a:xfrm>
            <a:off x="5168900" y="404813"/>
            <a:ext cx="431800" cy="649287"/>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PerspectiveFront">
                <a:rot lat="20519999" lon="1080000" rev="0"/>
              </a:camera>
              <a:lightRig rig="legacyHarsh2" dir="b"/>
            </a:scene3d>
            <a:sp3d extrusionH="430200" prstMaterial="legacyMatte">
              <a:extrusionClr>
                <a:srgbClr val="FFCC66"/>
              </a:extrusionClr>
              <a:contourClr>
                <a:srgbClr val="FFCC66"/>
              </a:contourClr>
            </a:sp3d>
          </a:bodyPr>
          <a:lstStyle/>
          <a:p>
            <a:pPr algn="ctr"/>
            <a:r>
              <a:rPr lang="en-US" altLang="ja-JP" sz="3600" kern="10">
                <a:ln w="9525">
                  <a:round/>
                  <a:headEnd/>
                  <a:tailEnd/>
                </a:ln>
                <a:gradFill rotWithShape="0">
                  <a:gsLst>
                    <a:gs pos="0">
                      <a:srgbClr val="FF9900"/>
                    </a:gs>
                    <a:gs pos="100000">
                      <a:srgbClr val="FFCC66">
                        <a:alpha val="89999"/>
                      </a:srgbClr>
                    </a:gs>
                  </a:gsLst>
                  <a:lin ang="18900000" scaled="1"/>
                </a:gradFill>
                <a:latin typeface="Arial Black" panose="020B0A04020102020204" pitchFamily="34" charset="0"/>
              </a:rPr>
              <a:t>1</a:t>
            </a:r>
            <a:endParaRPr lang="ja-JP" altLang="en-US" sz="3600" kern="10">
              <a:ln w="9525">
                <a:round/>
                <a:headEnd/>
                <a:tailEnd/>
              </a:ln>
              <a:gradFill rotWithShape="0">
                <a:gsLst>
                  <a:gs pos="0">
                    <a:srgbClr val="FF9900"/>
                  </a:gs>
                  <a:gs pos="100000">
                    <a:srgbClr val="FFCC66">
                      <a:alpha val="89999"/>
                    </a:srgbClr>
                  </a:gs>
                </a:gsLst>
                <a:lin ang="18900000" scaled="1"/>
              </a:gradFill>
              <a:latin typeface="Arial Black" panose="020B0A04020102020204" pitchFamily="34" charset="0"/>
            </a:endParaRPr>
          </a:p>
        </p:txBody>
      </p:sp>
      <p:sp>
        <p:nvSpPr>
          <p:cNvPr id="28692" name="WordArt 20">
            <a:extLst>
              <a:ext uri="{FF2B5EF4-FFF2-40B4-BE49-F238E27FC236}">
                <a16:creationId xmlns:a16="http://schemas.microsoft.com/office/drawing/2014/main" id="{5962AA94-3466-4400-AB58-A021D22AB914}"/>
              </a:ext>
            </a:extLst>
          </p:cNvPr>
          <p:cNvSpPr>
            <a:spLocks noChangeArrowheads="1" noChangeShapeType="1" noTextEdit="1"/>
          </p:cNvSpPr>
          <p:nvPr/>
        </p:nvSpPr>
        <p:spPr bwMode="auto">
          <a:xfrm>
            <a:off x="4232275" y="682625"/>
            <a:ext cx="865188" cy="37147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PerspectiveFront">
                <a:rot lat="20519999" lon="21180000" rev="0"/>
              </a:camera>
              <a:lightRig rig="legacyHarsh2" dir="b"/>
            </a:scene3d>
            <a:sp3d extrusionH="176200" prstMaterial="legacyMatte">
              <a:extrusionClr>
                <a:srgbClr val="FFCC66"/>
              </a:extrusionClr>
              <a:contourClr>
                <a:srgbClr val="FFCC66"/>
              </a:contourClr>
            </a:sp3d>
          </a:bodyPr>
          <a:lstStyle/>
          <a:p>
            <a:pPr algn="ctr"/>
            <a:r>
              <a:rPr lang="en-US" altLang="ja-JP" sz="2400" kern="10">
                <a:ln w="9525">
                  <a:round/>
                  <a:headEnd/>
                  <a:tailEnd/>
                </a:ln>
                <a:gradFill rotWithShape="0">
                  <a:gsLst>
                    <a:gs pos="0">
                      <a:srgbClr val="FF9900"/>
                    </a:gs>
                    <a:gs pos="100000">
                      <a:srgbClr val="FFCC66">
                        <a:alpha val="89999"/>
                      </a:srgbClr>
                    </a:gs>
                  </a:gsLst>
                  <a:lin ang="18900000" scaled="1"/>
                </a:gradFill>
                <a:latin typeface="Arial Black" panose="020B0A04020102020204" pitchFamily="34" charset="0"/>
              </a:rPr>
              <a:t>Step</a:t>
            </a:r>
            <a:endParaRPr lang="ja-JP" altLang="en-US" sz="2400" kern="10">
              <a:ln w="9525">
                <a:round/>
                <a:headEnd/>
                <a:tailEnd/>
              </a:ln>
              <a:gradFill rotWithShape="0">
                <a:gsLst>
                  <a:gs pos="0">
                    <a:srgbClr val="FF9900"/>
                  </a:gs>
                  <a:gs pos="100000">
                    <a:srgbClr val="FFCC66">
                      <a:alpha val="89999"/>
                    </a:srgbClr>
                  </a:gs>
                </a:gsLst>
                <a:lin ang="18900000" scaled="1"/>
              </a:gradFill>
              <a:latin typeface="Arial Black" panose="020B0A04020102020204" pitchFamily="34" charset="0"/>
            </a:endParaRPr>
          </a:p>
        </p:txBody>
      </p:sp>
      <p:sp>
        <p:nvSpPr>
          <p:cNvPr id="28693" name="WordArt 21">
            <a:extLst>
              <a:ext uri="{FF2B5EF4-FFF2-40B4-BE49-F238E27FC236}">
                <a16:creationId xmlns:a16="http://schemas.microsoft.com/office/drawing/2014/main" id="{F89037E0-BA21-4BB9-88E2-308CBEEA7123}"/>
              </a:ext>
            </a:extLst>
          </p:cNvPr>
          <p:cNvSpPr>
            <a:spLocks noChangeArrowheads="1" noChangeShapeType="1" noTextEdit="1"/>
          </p:cNvSpPr>
          <p:nvPr/>
        </p:nvSpPr>
        <p:spPr bwMode="auto">
          <a:xfrm>
            <a:off x="6608763" y="2482850"/>
            <a:ext cx="865187" cy="37147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PerspectiveFront">
                <a:rot lat="20519999" lon="21180000" rev="0"/>
              </a:camera>
              <a:lightRig rig="legacyHarsh2" dir="b"/>
            </a:scene3d>
            <a:sp3d extrusionH="176200" prstMaterial="legacyMatte">
              <a:extrusionClr>
                <a:srgbClr val="FFCC66"/>
              </a:extrusionClr>
              <a:contourClr>
                <a:srgbClr val="FFCC66"/>
              </a:contourClr>
            </a:sp3d>
          </a:bodyPr>
          <a:lstStyle/>
          <a:p>
            <a:pPr algn="ctr"/>
            <a:r>
              <a:rPr lang="en-US" altLang="ja-JP" sz="2400" kern="10">
                <a:ln w="9525">
                  <a:round/>
                  <a:headEnd/>
                  <a:tailEnd/>
                </a:ln>
                <a:gradFill rotWithShape="0">
                  <a:gsLst>
                    <a:gs pos="0">
                      <a:srgbClr val="FF9900"/>
                    </a:gs>
                    <a:gs pos="100000">
                      <a:srgbClr val="FFCC66">
                        <a:alpha val="89999"/>
                      </a:srgbClr>
                    </a:gs>
                  </a:gsLst>
                  <a:lin ang="18900000" scaled="1"/>
                </a:gradFill>
                <a:latin typeface="Arial Black" panose="020B0A04020102020204" pitchFamily="34" charset="0"/>
              </a:rPr>
              <a:t>Step</a:t>
            </a:r>
            <a:endParaRPr lang="ja-JP" altLang="en-US" sz="2400" kern="10">
              <a:ln w="9525">
                <a:round/>
                <a:headEnd/>
                <a:tailEnd/>
              </a:ln>
              <a:gradFill rotWithShape="0">
                <a:gsLst>
                  <a:gs pos="0">
                    <a:srgbClr val="FF9900"/>
                  </a:gs>
                  <a:gs pos="100000">
                    <a:srgbClr val="FFCC66">
                      <a:alpha val="89999"/>
                    </a:srgbClr>
                  </a:gs>
                </a:gsLst>
                <a:lin ang="18900000" scaled="1"/>
              </a:gradFill>
              <a:latin typeface="Arial Black" panose="020B0A04020102020204" pitchFamily="34" charset="0"/>
            </a:endParaRPr>
          </a:p>
        </p:txBody>
      </p:sp>
      <p:sp>
        <p:nvSpPr>
          <p:cNvPr id="28694" name="WordArt 22">
            <a:extLst>
              <a:ext uri="{FF2B5EF4-FFF2-40B4-BE49-F238E27FC236}">
                <a16:creationId xmlns:a16="http://schemas.microsoft.com/office/drawing/2014/main" id="{DD2643F1-E0DB-454D-A71C-BD2CAFEDB57C}"/>
              </a:ext>
            </a:extLst>
          </p:cNvPr>
          <p:cNvSpPr>
            <a:spLocks noChangeArrowheads="1" noChangeShapeType="1" noTextEdit="1"/>
          </p:cNvSpPr>
          <p:nvPr/>
        </p:nvSpPr>
        <p:spPr bwMode="auto">
          <a:xfrm>
            <a:off x="5097463" y="3860800"/>
            <a:ext cx="431800" cy="649288"/>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PerspectiveFront">
                <a:rot lat="20519999" lon="1080000" rev="0"/>
              </a:camera>
              <a:lightRig rig="legacyHarsh2" dir="b"/>
            </a:scene3d>
            <a:sp3d extrusionH="430200" prstMaterial="legacyMatte">
              <a:extrusionClr>
                <a:srgbClr val="FFCC66"/>
              </a:extrusionClr>
              <a:contourClr>
                <a:srgbClr val="FFCC66"/>
              </a:contourClr>
            </a:sp3d>
          </a:bodyPr>
          <a:lstStyle/>
          <a:p>
            <a:pPr algn="ctr"/>
            <a:r>
              <a:rPr lang="en-US" altLang="ja-JP" sz="3600" kern="10">
                <a:ln w="9525">
                  <a:round/>
                  <a:headEnd/>
                  <a:tailEnd/>
                </a:ln>
                <a:gradFill rotWithShape="0">
                  <a:gsLst>
                    <a:gs pos="0">
                      <a:srgbClr val="FF9900"/>
                    </a:gs>
                    <a:gs pos="100000">
                      <a:srgbClr val="FFCC66">
                        <a:alpha val="89999"/>
                      </a:srgbClr>
                    </a:gs>
                  </a:gsLst>
                  <a:lin ang="18900000" scaled="1"/>
                </a:gradFill>
                <a:latin typeface="Arial Black" panose="020B0A04020102020204" pitchFamily="34" charset="0"/>
              </a:rPr>
              <a:t>3</a:t>
            </a:r>
            <a:endParaRPr lang="ja-JP" altLang="en-US" sz="3600" kern="10">
              <a:ln w="9525">
                <a:round/>
                <a:headEnd/>
                <a:tailEnd/>
              </a:ln>
              <a:gradFill rotWithShape="0">
                <a:gsLst>
                  <a:gs pos="0">
                    <a:srgbClr val="FF9900"/>
                  </a:gs>
                  <a:gs pos="100000">
                    <a:srgbClr val="FFCC66">
                      <a:alpha val="89999"/>
                    </a:srgbClr>
                  </a:gs>
                </a:gsLst>
                <a:lin ang="18900000" scaled="1"/>
              </a:gradFill>
              <a:latin typeface="Arial Black" panose="020B0A04020102020204" pitchFamily="34" charset="0"/>
            </a:endParaRPr>
          </a:p>
        </p:txBody>
      </p:sp>
      <p:sp>
        <p:nvSpPr>
          <p:cNvPr id="28695" name="WordArt 23">
            <a:extLst>
              <a:ext uri="{FF2B5EF4-FFF2-40B4-BE49-F238E27FC236}">
                <a16:creationId xmlns:a16="http://schemas.microsoft.com/office/drawing/2014/main" id="{D765FA17-356A-45EA-8A88-DBB38D468C53}"/>
              </a:ext>
            </a:extLst>
          </p:cNvPr>
          <p:cNvSpPr>
            <a:spLocks noChangeArrowheads="1" noChangeShapeType="1" noTextEdit="1"/>
          </p:cNvSpPr>
          <p:nvPr/>
        </p:nvSpPr>
        <p:spPr bwMode="auto">
          <a:xfrm>
            <a:off x="4160838" y="4138613"/>
            <a:ext cx="865187" cy="37147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PerspectiveFront">
                <a:rot lat="20519999" lon="21180000" rev="0"/>
              </a:camera>
              <a:lightRig rig="legacyHarsh2" dir="b"/>
            </a:scene3d>
            <a:sp3d extrusionH="176200" prstMaterial="legacyMatte">
              <a:extrusionClr>
                <a:srgbClr val="FFCC66"/>
              </a:extrusionClr>
              <a:contourClr>
                <a:srgbClr val="FFCC66"/>
              </a:contourClr>
            </a:sp3d>
          </a:bodyPr>
          <a:lstStyle/>
          <a:p>
            <a:pPr algn="ctr"/>
            <a:r>
              <a:rPr lang="en-US" altLang="ja-JP" sz="2400" kern="10">
                <a:ln w="9525">
                  <a:round/>
                  <a:headEnd/>
                  <a:tailEnd/>
                </a:ln>
                <a:gradFill rotWithShape="0">
                  <a:gsLst>
                    <a:gs pos="0">
                      <a:srgbClr val="FF9900"/>
                    </a:gs>
                    <a:gs pos="100000">
                      <a:srgbClr val="FFCC66">
                        <a:alpha val="89999"/>
                      </a:srgbClr>
                    </a:gs>
                  </a:gsLst>
                  <a:lin ang="18900000" scaled="1"/>
                </a:gradFill>
                <a:latin typeface="Arial Black" panose="020B0A04020102020204" pitchFamily="34" charset="0"/>
              </a:rPr>
              <a:t>Step</a:t>
            </a:r>
            <a:endParaRPr lang="ja-JP" altLang="en-US" sz="2400" kern="10">
              <a:ln w="9525">
                <a:round/>
                <a:headEnd/>
                <a:tailEnd/>
              </a:ln>
              <a:gradFill rotWithShape="0">
                <a:gsLst>
                  <a:gs pos="0">
                    <a:srgbClr val="FF9900"/>
                  </a:gs>
                  <a:gs pos="100000">
                    <a:srgbClr val="FFCC66">
                      <a:alpha val="89999"/>
                    </a:srgbClr>
                  </a:gs>
                </a:gsLst>
                <a:lin ang="18900000" scaled="1"/>
              </a:gradFill>
              <a:latin typeface="Arial Black" panose="020B0A04020102020204" pitchFamily="34" charset="0"/>
            </a:endParaRPr>
          </a:p>
        </p:txBody>
      </p:sp>
      <p:sp>
        <p:nvSpPr>
          <p:cNvPr id="28696" name="WordArt 24">
            <a:extLst>
              <a:ext uri="{FF2B5EF4-FFF2-40B4-BE49-F238E27FC236}">
                <a16:creationId xmlns:a16="http://schemas.microsoft.com/office/drawing/2014/main" id="{9DB0C465-104E-4DF5-83F7-5ED6977DB993}"/>
              </a:ext>
            </a:extLst>
          </p:cNvPr>
          <p:cNvSpPr>
            <a:spLocks noChangeArrowheads="1" noChangeShapeType="1" noTextEdit="1"/>
          </p:cNvSpPr>
          <p:nvPr/>
        </p:nvSpPr>
        <p:spPr bwMode="auto">
          <a:xfrm>
            <a:off x="2720975" y="2133600"/>
            <a:ext cx="431800" cy="649288"/>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PerspectiveFront">
                <a:rot lat="20519999" lon="1080000" rev="0"/>
              </a:camera>
              <a:lightRig rig="legacyHarsh2" dir="b"/>
            </a:scene3d>
            <a:sp3d extrusionH="430200" prstMaterial="legacyMatte">
              <a:extrusionClr>
                <a:srgbClr val="FFCC66"/>
              </a:extrusionClr>
              <a:contourClr>
                <a:srgbClr val="FFCC66"/>
              </a:contourClr>
            </a:sp3d>
          </a:bodyPr>
          <a:lstStyle/>
          <a:p>
            <a:pPr algn="ctr"/>
            <a:r>
              <a:rPr lang="en-US" altLang="ja-JP" sz="3600" kern="10">
                <a:ln w="9525">
                  <a:round/>
                  <a:headEnd/>
                  <a:tailEnd/>
                </a:ln>
                <a:gradFill rotWithShape="0">
                  <a:gsLst>
                    <a:gs pos="0">
                      <a:srgbClr val="FF9900"/>
                    </a:gs>
                    <a:gs pos="100000">
                      <a:srgbClr val="FFCC66">
                        <a:alpha val="89999"/>
                      </a:srgbClr>
                    </a:gs>
                  </a:gsLst>
                  <a:lin ang="18900000" scaled="1"/>
                </a:gradFill>
                <a:latin typeface="Arial Black" panose="020B0A04020102020204" pitchFamily="34" charset="0"/>
              </a:rPr>
              <a:t>4</a:t>
            </a:r>
            <a:endParaRPr lang="ja-JP" altLang="en-US" sz="3600" kern="10">
              <a:ln w="9525">
                <a:round/>
                <a:headEnd/>
                <a:tailEnd/>
              </a:ln>
              <a:gradFill rotWithShape="0">
                <a:gsLst>
                  <a:gs pos="0">
                    <a:srgbClr val="FF9900"/>
                  </a:gs>
                  <a:gs pos="100000">
                    <a:srgbClr val="FFCC66">
                      <a:alpha val="89999"/>
                    </a:srgbClr>
                  </a:gs>
                </a:gsLst>
                <a:lin ang="18900000" scaled="1"/>
              </a:gradFill>
              <a:latin typeface="Arial Black" panose="020B0A04020102020204" pitchFamily="34" charset="0"/>
            </a:endParaRPr>
          </a:p>
        </p:txBody>
      </p:sp>
      <p:sp>
        <p:nvSpPr>
          <p:cNvPr id="28697" name="WordArt 25">
            <a:extLst>
              <a:ext uri="{FF2B5EF4-FFF2-40B4-BE49-F238E27FC236}">
                <a16:creationId xmlns:a16="http://schemas.microsoft.com/office/drawing/2014/main" id="{CD650CEE-D433-4E3C-8FD7-0A208D7F245F}"/>
              </a:ext>
            </a:extLst>
          </p:cNvPr>
          <p:cNvSpPr>
            <a:spLocks noChangeArrowheads="1" noChangeShapeType="1" noTextEdit="1"/>
          </p:cNvSpPr>
          <p:nvPr/>
        </p:nvSpPr>
        <p:spPr bwMode="auto">
          <a:xfrm>
            <a:off x="1784350" y="2411413"/>
            <a:ext cx="865188" cy="37147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PerspectiveFront">
                <a:rot lat="20519999" lon="21180000" rev="0"/>
              </a:camera>
              <a:lightRig rig="legacyHarsh2" dir="b"/>
            </a:scene3d>
            <a:sp3d extrusionH="176200" prstMaterial="legacyMatte">
              <a:extrusionClr>
                <a:srgbClr val="FFCC66"/>
              </a:extrusionClr>
              <a:contourClr>
                <a:srgbClr val="FFCC66"/>
              </a:contourClr>
            </a:sp3d>
          </a:bodyPr>
          <a:lstStyle/>
          <a:p>
            <a:pPr algn="ctr"/>
            <a:r>
              <a:rPr lang="en-US" altLang="ja-JP" sz="2400" kern="10">
                <a:ln w="9525">
                  <a:round/>
                  <a:headEnd/>
                  <a:tailEnd/>
                </a:ln>
                <a:gradFill rotWithShape="0">
                  <a:gsLst>
                    <a:gs pos="0">
                      <a:srgbClr val="FF9900"/>
                    </a:gs>
                    <a:gs pos="100000">
                      <a:srgbClr val="FFCC66">
                        <a:alpha val="89999"/>
                      </a:srgbClr>
                    </a:gs>
                  </a:gsLst>
                  <a:lin ang="18900000" scaled="1"/>
                </a:gradFill>
                <a:latin typeface="Arial Black" panose="020B0A04020102020204" pitchFamily="34" charset="0"/>
              </a:rPr>
              <a:t>Step</a:t>
            </a:r>
            <a:endParaRPr lang="ja-JP" altLang="en-US" sz="2400" kern="10">
              <a:ln w="9525">
                <a:round/>
                <a:headEnd/>
                <a:tailEnd/>
              </a:ln>
              <a:gradFill rotWithShape="0">
                <a:gsLst>
                  <a:gs pos="0">
                    <a:srgbClr val="FF9900"/>
                  </a:gs>
                  <a:gs pos="100000">
                    <a:srgbClr val="FFCC66">
                      <a:alpha val="89999"/>
                    </a:srgbClr>
                  </a:gs>
                </a:gsLst>
                <a:lin ang="18900000" scaled="1"/>
              </a:gradFill>
              <a:latin typeface="Arial Black" panose="020B0A04020102020204" pitchFamily="34" charset="0"/>
            </a:endParaRPr>
          </a:p>
        </p:txBody>
      </p:sp>
      <p:sp>
        <p:nvSpPr>
          <p:cNvPr id="28698" name="WordArt 26">
            <a:extLst>
              <a:ext uri="{FF2B5EF4-FFF2-40B4-BE49-F238E27FC236}">
                <a16:creationId xmlns:a16="http://schemas.microsoft.com/office/drawing/2014/main" id="{0D5C6EE4-FED8-4DFD-843A-F531BA23C75F}"/>
              </a:ext>
            </a:extLst>
          </p:cNvPr>
          <p:cNvSpPr>
            <a:spLocks noChangeArrowheads="1" noChangeShapeType="1" noTextEdit="1"/>
          </p:cNvSpPr>
          <p:nvPr/>
        </p:nvSpPr>
        <p:spPr bwMode="auto">
          <a:xfrm>
            <a:off x="7545388" y="2205038"/>
            <a:ext cx="431800" cy="649287"/>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PerspectiveFront">
                <a:rot lat="20519999" lon="1080000" rev="0"/>
              </a:camera>
              <a:lightRig rig="legacyHarsh2" dir="b"/>
            </a:scene3d>
            <a:sp3d extrusionH="430200" prstMaterial="legacyMatte">
              <a:extrusionClr>
                <a:srgbClr val="FFCC66"/>
              </a:extrusionClr>
              <a:contourClr>
                <a:srgbClr val="FFCC66"/>
              </a:contourClr>
            </a:sp3d>
          </a:bodyPr>
          <a:lstStyle/>
          <a:p>
            <a:pPr algn="ctr"/>
            <a:r>
              <a:rPr lang="en-US" altLang="ja-JP" sz="3600" kern="10">
                <a:ln w="9525">
                  <a:round/>
                  <a:headEnd/>
                  <a:tailEnd/>
                </a:ln>
                <a:gradFill rotWithShape="0">
                  <a:gsLst>
                    <a:gs pos="0">
                      <a:srgbClr val="FF9900"/>
                    </a:gs>
                    <a:gs pos="100000">
                      <a:srgbClr val="FFCC66">
                        <a:alpha val="89999"/>
                      </a:srgbClr>
                    </a:gs>
                  </a:gsLst>
                  <a:lin ang="18900000" scaled="1"/>
                </a:gradFill>
                <a:latin typeface="Arial Black" panose="020B0A04020102020204" pitchFamily="34" charset="0"/>
              </a:rPr>
              <a:t>2</a:t>
            </a:r>
            <a:endParaRPr lang="ja-JP" altLang="en-US" sz="3600" kern="10">
              <a:ln w="9525">
                <a:round/>
                <a:headEnd/>
                <a:tailEnd/>
              </a:ln>
              <a:gradFill rotWithShape="0">
                <a:gsLst>
                  <a:gs pos="0">
                    <a:srgbClr val="FF9900"/>
                  </a:gs>
                  <a:gs pos="100000">
                    <a:srgbClr val="FFCC66">
                      <a:alpha val="89999"/>
                    </a:srgbClr>
                  </a:gs>
                </a:gsLst>
                <a:lin ang="18900000" scaled="1"/>
              </a:gradFill>
              <a:latin typeface="Arial Black" panose="020B0A04020102020204" pitchFamily="34" charset="0"/>
            </a:endParaRPr>
          </a:p>
        </p:txBody>
      </p:sp>
      <p:sp>
        <p:nvSpPr>
          <p:cNvPr id="28699" name="Text Box 27">
            <a:extLst>
              <a:ext uri="{FF2B5EF4-FFF2-40B4-BE49-F238E27FC236}">
                <a16:creationId xmlns:a16="http://schemas.microsoft.com/office/drawing/2014/main" id="{CD9EEC78-D63C-4A2E-B9B6-CE4D58213548}"/>
              </a:ext>
            </a:extLst>
          </p:cNvPr>
          <p:cNvSpPr txBox="1">
            <a:spLocks noChangeArrowheads="1"/>
          </p:cNvSpPr>
          <p:nvPr/>
        </p:nvSpPr>
        <p:spPr bwMode="auto">
          <a:xfrm>
            <a:off x="3152775" y="1546225"/>
            <a:ext cx="3671888" cy="80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a:t>
            </a:r>
          </a:p>
        </p:txBody>
      </p:sp>
      <p:sp>
        <p:nvSpPr>
          <p:cNvPr id="28700" name="Text Box 28">
            <a:extLst>
              <a:ext uri="{FF2B5EF4-FFF2-40B4-BE49-F238E27FC236}">
                <a16:creationId xmlns:a16="http://schemas.microsoft.com/office/drawing/2014/main" id="{FDB3A34A-E742-4AC8-9B4A-1026950EA8B1}"/>
              </a:ext>
            </a:extLst>
          </p:cNvPr>
          <p:cNvSpPr txBox="1">
            <a:spLocks noChangeArrowheads="1"/>
          </p:cNvSpPr>
          <p:nvPr/>
        </p:nvSpPr>
        <p:spPr bwMode="auto">
          <a:xfrm>
            <a:off x="3152775" y="1196975"/>
            <a:ext cx="35290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ea typeface="メイリオ" panose="020B0604030504040204" pitchFamily="50" charset="-128"/>
              </a:rPr>
              <a:t>説明文のタイトル説明文のタイトル</a:t>
            </a:r>
          </a:p>
        </p:txBody>
      </p:sp>
      <p:sp>
        <p:nvSpPr>
          <p:cNvPr id="28701" name="Text Box 29">
            <a:extLst>
              <a:ext uri="{FF2B5EF4-FFF2-40B4-BE49-F238E27FC236}">
                <a16:creationId xmlns:a16="http://schemas.microsoft.com/office/drawing/2014/main" id="{46892E2D-939B-4797-A085-32DC4372491F}"/>
              </a:ext>
            </a:extLst>
          </p:cNvPr>
          <p:cNvSpPr txBox="1">
            <a:spLocks noChangeArrowheads="1"/>
          </p:cNvSpPr>
          <p:nvPr/>
        </p:nvSpPr>
        <p:spPr bwMode="auto">
          <a:xfrm>
            <a:off x="5602288" y="3346450"/>
            <a:ext cx="3671887" cy="80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a:t>
            </a:r>
          </a:p>
        </p:txBody>
      </p:sp>
      <p:sp>
        <p:nvSpPr>
          <p:cNvPr id="28702" name="Text Box 30">
            <a:extLst>
              <a:ext uri="{FF2B5EF4-FFF2-40B4-BE49-F238E27FC236}">
                <a16:creationId xmlns:a16="http://schemas.microsoft.com/office/drawing/2014/main" id="{F428121D-4178-4C05-9F54-343310DDDB74}"/>
              </a:ext>
            </a:extLst>
          </p:cNvPr>
          <p:cNvSpPr txBox="1">
            <a:spLocks noChangeArrowheads="1"/>
          </p:cNvSpPr>
          <p:nvPr/>
        </p:nvSpPr>
        <p:spPr bwMode="auto">
          <a:xfrm>
            <a:off x="5602288" y="2997200"/>
            <a:ext cx="35290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ea typeface="メイリオ" panose="020B0604030504040204" pitchFamily="50" charset="-128"/>
              </a:rPr>
              <a:t>説明文のタイトル説明文のタイトル</a:t>
            </a:r>
          </a:p>
        </p:txBody>
      </p:sp>
      <p:sp>
        <p:nvSpPr>
          <p:cNvPr id="28703" name="Text Box 31">
            <a:extLst>
              <a:ext uri="{FF2B5EF4-FFF2-40B4-BE49-F238E27FC236}">
                <a16:creationId xmlns:a16="http://schemas.microsoft.com/office/drawing/2014/main" id="{6A154486-48D9-4753-81BF-2D1D6E698621}"/>
              </a:ext>
            </a:extLst>
          </p:cNvPr>
          <p:cNvSpPr txBox="1">
            <a:spLocks noChangeArrowheads="1"/>
          </p:cNvSpPr>
          <p:nvPr/>
        </p:nvSpPr>
        <p:spPr bwMode="auto">
          <a:xfrm>
            <a:off x="776288" y="3346450"/>
            <a:ext cx="3671887" cy="80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a:t>
            </a:r>
          </a:p>
        </p:txBody>
      </p:sp>
      <p:sp>
        <p:nvSpPr>
          <p:cNvPr id="28704" name="Text Box 32">
            <a:extLst>
              <a:ext uri="{FF2B5EF4-FFF2-40B4-BE49-F238E27FC236}">
                <a16:creationId xmlns:a16="http://schemas.microsoft.com/office/drawing/2014/main" id="{253C1AB4-E6A7-4CC4-817E-2CB6436C18A3}"/>
              </a:ext>
            </a:extLst>
          </p:cNvPr>
          <p:cNvSpPr txBox="1">
            <a:spLocks noChangeArrowheads="1"/>
          </p:cNvSpPr>
          <p:nvPr/>
        </p:nvSpPr>
        <p:spPr bwMode="auto">
          <a:xfrm>
            <a:off x="776288" y="2997200"/>
            <a:ext cx="35290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ea typeface="メイリオ" panose="020B0604030504040204" pitchFamily="50" charset="-128"/>
              </a:rPr>
              <a:t>説明文のタイトル説明文のタイトル</a:t>
            </a:r>
          </a:p>
        </p:txBody>
      </p:sp>
      <p:sp>
        <p:nvSpPr>
          <p:cNvPr id="28705" name="Text Box 33">
            <a:extLst>
              <a:ext uri="{FF2B5EF4-FFF2-40B4-BE49-F238E27FC236}">
                <a16:creationId xmlns:a16="http://schemas.microsoft.com/office/drawing/2014/main" id="{82E4063E-DDAD-419C-B3BE-76A68BCE06EF}"/>
              </a:ext>
            </a:extLst>
          </p:cNvPr>
          <p:cNvSpPr txBox="1">
            <a:spLocks noChangeArrowheads="1"/>
          </p:cNvSpPr>
          <p:nvPr/>
        </p:nvSpPr>
        <p:spPr bwMode="auto">
          <a:xfrm>
            <a:off x="3152775" y="5073650"/>
            <a:ext cx="3671888" cy="80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説明文説明文説明文説明文説明文説明文説明文説明文説明文説明文説明文説明文説明文説明文説明文説明文説明文説明文説明文説明文説明文説明文説明文説明文説明文説明文説明文説明文説明文説明</a:t>
            </a:r>
          </a:p>
        </p:txBody>
      </p:sp>
      <p:sp>
        <p:nvSpPr>
          <p:cNvPr id="28706" name="Text Box 34">
            <a:extLst>
              <a:ext uri="{FF2B5EF4-FFF2-40B4-BE49-F238E27FC236}">
                <a16:creationId xmlns:a16="http://schemas.microsoft.com/office/drawing/2014/main" id="{66D1B967-4035-45FA-93BC-257BDB60C5F7}"/>
              </a:ext>
            </a:extLst>
          </p:cNvPr>
          <p:cNvSpPr txBox="1">
            <a:spLocks noChangeArrowheads="1"/>
          </p:cNvSpPr>
          <p:nvPr/>
        </p:nvSpPr>
        <p:spPr bwMode="auto">
          <a:xfrm>
            <a:off x="3152775" y="4724400"/>
            <a:ext cx="35290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ea typeface="メイリオ" panose="020B0604030504040204" pitchFamily="50" charset="-128"/>
              </a:rPr>
              <a:t>説明文のタイトル説明文のタイトル</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F1D5C3CB-3445-4C6B-9249-94948CC79CCC}"/>
              </a:ext>
            </a:extLst>
          </p:cNvPr>
          <p:cNvSpPr>
            <a:spLocks noGrp="1" noChangeArrowheads="1"/>
          </p:cNvSpPr>
          <p:nvPr>
            <p:ph type="title"/>
          </p:nvPr>
        </p:nvSpPr>
        <p:spPr>
          <a:noFill/>
          <a:ln/>
        </p:spPr>
        <p:txBody>
          <a:bodyPr/>
          <a:lstStyle/>
          <a:p>
            <a:r>
              <a:rPr lang="ja-JP" altLang="en-US"/>
              <a:t>手順説明（</a:t>
            </a:r>
            <a:r>
              <a:rPr lang="en-US" altLang="ja-JP"/>
              <a:t>6</a:t>
            </a:r>
            <a:r>
              <a:rPr lang="ja-JP" altLang="en-US"/>
              <a:t>手順）</a:t>
            </a:r>
          </a:p>
        </p:txBody>
      </p:sp>
      <p:sp>
        <p:nvSpPr>
          <p:cNvPr id="23562" name="Rectangle 10">
            <a:extLst>
              <a:ext uri="{FF2B5EF4-FFF2-40B4-BE49-F238E27FC236}">
                <a16:creationId xmlns:a16="http://schemas.microsoft.com/office/drawing/2014/main" id="{D12150B8-758E-4201-ACA2-7E0EF4590595}"/>
              </a:ext>
            </a:extLst>
          </p:cNvPr>
          <p:cNvSpPr>
            <a:spLocks noChangeArrowheads="1"/>
          </p:cNvSpPr>
          <p:nvPr/>
        </p:nvSpPr>
        <p:spPr bwMode="auto">
          <a:xfrm>
            <a:off x="415925" y="836613"/>
            <a:ext cx="3024188" cy="2736850"/>
          </a:xfrm>
          <a:prstGeom prst="rect">
            <a:avLst/>
          </a:prstGeom>
          <a:solidFill>
            <a:schemeClr val="bg1"/>
          </a:solidFill>
          <a:ln w="571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563" name="Rectangle 11">
            <a:extLst>
              <a:ext uri="{FF2B5EF4-FFF2-40B4-BE49-F238E27FC236}">
                <a16:creationId xmlns:a16="http://schemas.microsoft.com/office/drawing/2014/main" id="{4A1B78EC-D1C7-4670-A08A-18D7FE266401}"/>
              </a:ext>
            </a:extLst>
          </p:cNvPr>
          <p:cNvSpPr>
            <a:spLocks noChangeArrowheads="1"/>
          </p:cNvSpPr>
          <p:nvPr/>
        </p:nvSpPr>
        <p:spPr bwMode="auto">
          <a:xfrm>
            <a:off x="488950" y="908050"/>
            <a:ext cx="2879725" cy="2592388"/>
          </a:xfrm>
          <a:prstGeom prst="rect">
            <a:avLst/>
          </a:prstGeom>
          <a:gradFill rotWithShape="1">
            <a:gsLst>
              <a:gs pos="0">
                <a:srgbClr val="EAEAEA"/>
              </a:gs>
              <a:gs pos="100000">
                <a:srgbClr val="C0C0C0"/>
              </a:gs>
            </a:gsLst>
            <a:lin ang="5400000" scaled="1"/>
          </a:gradFill>
          <a:ln>
            <a:noFill/>
          </a:ln>
          <a:effectLst/>
          <a:extLst>
            <a:ext uri="{91240B29-F687-4F45-9708-019B960494DF}">
              <a14:hiddenLine xmlns:a14="http://schemas.microsoft.com/office/drawing/2010/main" w="57150">
                <a:solidFill>
                  <a:srgbClr val="808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565" name="Rectangle 13">
            <a:extLst>
              <a:ext uri="{FF2B5EF4-FFF2-40B4-BE49-F238E27FC236}">
                <a16:creationId xmlns:a16="http://schemas.microsoft.com/office/drawing/2014/main" id="{0508A349-68F7-417A-B525-CC31184BBCD9}"/>
              </a:ext>
            </a:extLst>
          </p:cNvPr>
          <p:cNvSpPr>
            <a:spLocks noChangeArrowheads="1"/>
          </p:cNvSpPr>
          <p:nvPr/>
        </p:nvSpPr>
        <p:spPr bwMode="auto">
          <a:xfrm>
            <a:off x="415925" y="836613"/>
            <a:ext cx="433388" cy="433387"/>
          </a:xfrm>
          <a:prstGeom prst="rect">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2400">
                <a:solidFill>
                  <a:schemeClr val="bg1"/>
                </a:solidFill>
                <a:latin typeface="Arial Black" panose="020B0A04020102020204" pitchFamily="34" charset="0"/>
              </a:rPr>
              <a:t>1</a:t>
            </a:r>
          </a:p>
        </p:txBody>
      </p:sp>
      <p:sp>
        <p:nvSpPr>
          <p:cNvPr id="23566" name="Rectangle 14">
            <a:extLst>
              <a:ext uri="{FF2B5EF4-FFF2-40B4-BE49-F238E27FC236}">
                <a16:creationId xmlns:a16="http://schemas.microsoft.com/office/drawing/2014/main" id="{E13B76DF-A2E4-48F2-ADB7-A4A10A3480DF}"/>
              </a:ext>
            </a:extLst>
          </p:cNvPr>
          <p:cNvSpPr>
            <a:spLocks noChangeArrowheads="1"/>
          </p:cNvSpPr>
          <p:nvPr/>
        </p:nvSpPr>
        <p:spPr bwMode="auto">
          <a:xfrm>
            <a:off x="3440113" y="836613"/>
            <a:ext cx="3024187" cy="2736850"/>
          </a:xfrm>
          <a:prstGeom prst="rect">
            <a:avLst/>
          </a:prstGeom>
          <a:solidFill>
            <a:schemeClr val="bg1"/>
          </a:solidFill>
          <a:ln w="571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567" name="Rectangle 15">
            <a:extLst>
              <a:ext uri="{FF2B5EF4-FFF2-40B4-BE49-F238E27FC236}">
                <a16:creationId xmlns:a16="http://schemas.microsoft.com/office/drawing/2014/main" id="{FDC203E6-5EA2-467C-94E9-B4E40C961969}"/>
              </a:ext>
            </a:extLst>
          </p:cNvPr>
          <p:cNvSpPr>
            <a:spLocks noChangeArrowheads="1"/>
          </p:cNvSpPr>
          <p:nvPr/>
        </p:nvSpPr>
        <p:spPr bwMode="auto">
          <a:xfrm>
            <a:off x="3513138" y="908050"/>
            <a:ext cx="2879725" cy="2592388"/>
          </a:xfrm>
          <a:prstGeom prst="rect">
            <a:avLst/>
          </a:prstGeom>
          <a:gradFill rotWithShape="1">
            <a:gsLst>
              <a:gs pos="0">
                <a:srgbClr val="EAEAEA"/>
              </a:gs>
              <a:gs pos="100000">
                <a:srgbClr val="C0C0C0"/>
              </a:gs>
            </a:gsLst>
            <a:lin ang="5400000" scaled="1"/>
          </a:gradFill>
          <a:ln>
            <a:noFill/>
          </a:ln>
          <a:effectLst/>
          <a:extLst>
            <a:ext uri="{91240B29-F687-4F45-9708-019B960494DF}">
              <a14:hiddenLine xmlns:a14="http://schemas.microsoft.com/office/drawing/2010/main" w="57150">
                <a:solidFill>
                  <a:srgbClr val="808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568" name="Rectangle 16">
            <a:extLst>
              <a:ext uri="{FF2B5EF4-FFF2-40B4-BE49-F238E27FC236}">
                <a16:creationId xmlns:a16="http://schemas.microsoft.com/office/drawing/2014/main" id="{25E15505-1DC1-4BF7-958F-A7C0C393DC4C}"/>
              </a:ext>
            </a:extLst>
          </p:cNvPr>
          <p:cNvSpPr>
            <a:spLocks noChangeArrowheads="1"/>
          </p:cNvSpPr>
          <p:nvPr/>
        </p:nvSpPr>
        <p:spPr bwMode="auto">
          <a:xfrm>
            <a:off x="3440113" y="836613"/>
            <a:ext cx="433387" cy="433387"/>
          </a:xfrm>
          <a:prstGeom prst="rect">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2400">
                <a:solidFill>
                  <a:schemeClr val="bg1"/>
                </a:solidFill>
                <a:latin typeface="Arial Black" panose="020B0A04020102020204" pitchFamily="34" charset="0"/>
              </a:rPr>
              <a:t>2</a:t>
            </a:r>
          </a:p>
        </p:txBody>
      </p:sp>
      <p:sp>
        <p:nvSpPr>
          <p:cNvPr id="23569" name="Rectangle 17">
            <a:extLst>
              <a:ext uri="{FF2B5EF4-FFF2-40B4-BE49-F238E27FC236}">
                <a16:creationId xmlns:a16="http://schemas.microsoft.com/office/drawing/2014/main" id="{9606D0D8-0A2F-41C2-B3F3-98E60D3A385E}"/>
              </a:ext>
            </a:extLst>
          </p:cNvPr>
          <p:cNvSpPr>
            <a:spLocks noChangeArrowheads="1"/>
          </p:cNvSpPr>
          <p:nvPr/>
        </p:nvSpPr>
        <p:spPr bwMode="auto">
          <a:xfrm>
            <a:off x="6464300" y="836613"/>
            <a:ext cx="3024188" cy="2736850"/>
          </a:xfrm>
          <a:prstGeom prst="rect">
            <a:avLst/>
          </a:prstGeom>
          <a:solidFill>
            <a:schemeClr val="bg1"/>
          </a:solidFill>
          <a:ln w="571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570" name="Rectangle 18">
            <a:extLst>
              <a:ext uri="{FF2B5EF4-FFF2-40B4-BE49-F238E27FC236}">
                <a16:creationId xmlns:a16="http://schemas.microsoft.com/office/drawing/2014/main" id="{F2D733E7-FD77-48C5-8700-35478840C077}"/>
              </a:ext>
            </a:extLst>
          </p:cNvPr>
          <p:cNvSpPr>
            <a:spLocks noChangeArrowheads="1"/>
          </p:cNvSpPr>
          <p:nvPr/>
        </p:nvSpPr>
        <p:spPr bwMode="auto">
          <a:xfrm>
            <a:off x="6537325" y="908050"/>
            <a:ext cx="2879725" cy="2592388"/>
          </a:xfrm>
          <a:prstGeom prst="rect">
            <a:avLst/>
          </a:prstGeom>
          <a:gradFill rotWithShape="1">
            <a:gsLst>
              <a:gs pos="0">
                <a:srgbClr val="EAEAEA"/>
              </a:gs>
              <a:gs pos="100000">
                <a:srgbClr val="C0C0C0"/>
              </a:gs>
            </a:gsLst>
            <a:lin ang="5400000" scaled="1"/>
          </a:gradFill>
          <a:ln>
            <a:noFill/>
          </a:ln>
          <a:effectLst/>
          <a:extLst>
            <a:ext uri="{91240B29-F687-4F45-9708-019B960494DF}">
              <a14:hiddenLine xmlns:a14="http://schemas.microsoft.com/office/drawing/2010/main" w="57150">
                <a:solidFill>
                  <a:srgbClr val="808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571" name="Rectangle 19">
            <a:extLst>
              <a:ext uri="{FF2B5EF4-FFF2-40B4-BE49-F238E27FC236}">
                <a16:creationId xmlns:a16="http://schemas.microsoft.com/office/drawing/2014/main" id="{3E512229-C08A-48BE-96F4-C35DF69FAEC4}"/>
              </a:ext>
            </a:extLst>
          </p:cNvPr>
          <p:cNvSpPr>
            <a:spLocks noChangeArrowheads="1"/>
          </p:cNvSpPr>
          <p:nvPr/>
        </p:nvSpPr>
        <p:spPr bwMode="auto">
          <a:xfrm>
            <a:off x="6464300" y="836613"/>
            <a:ext cx="433388" cy="433387"/>
          </a:xfrm>
          <a:prstGeom prst="rect">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2400">
                <a:solidFill>
                  <a:schemeClr val="bg1"/>
                </a:solidFill>
                <a:latin typeface="Arial Black" panose="020B0A04020102020204" pitchFamily="34" charset="0"/>
              </a:rPr>
              <a:t>3</a:t>
            </a:r>
          </a:p>
        </p:txBody>
      </p:sp>
      <p:sp>
        <p:nvSpPr>
          <p:cNvPr id="23572" name="Rectangle 20">
            <a:extLst>
              <a:ext uri="{FF2B5EF4-FFF2-40B4-BE49-F238E27FC236}">
                <a16:creationId xmlns:a16="http://schemas.microsoft.com/office/drawing/2014/main" id="{9AFC7837-B193-42A0-B1EA-74D1C6645421}"/>
              </a:ext>
            </a:extLst>
          </p:cNvPr>
          <p:cNvSpPr>
            <a:spLocks noChangeArrowheads="1"/>
          </p:cNvSpPr>
          <p:nvPr/>
        </p:nvSpPr>
        <p:spPr bwMode="auto">
          <a:xfrm>
            <a:off x="415925" y="3573463"/>
            <a:ext cx="3024188" cy="2736850"/>
          </a:xfrm>
          <a:prstGeom prst="rect">
            <a:avLst/>
          </a:prstGeom>
          <a:solidFill>
            <a:schemeClr val="bg1"/>
          </a:solidFill>
          <a:ln w="571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573" name="Rectangle 21">
            <a:extLst>
              <a:ext uri="{FF2B5EF4-FFF2-40B4-BE49-F238E27FC236}">
                <a16:creationId xmlns:a16="http://schemas.microsoft.com/office/drawing/2014/main" id="{277C4841-1229-4E0B-83A5-D8BAC302CFEE}"/>
              </a:ext>
            </a:extLst>
          </p:cNvPr>
          <p:cNvSpPr>
            <a:spLocks noChangeArrowheads="1"/>
          </p:cNvSpPr>
          <p:nvPr/>
        </p:nvSpPr>
        <p:spPr bwMode="auto">
          <a:xfrm>
            <a:off x="488950" y="3644900"/>
            <a:ext cx="2879725" cy="2592388"/>
          </a:xfrm>
          <a:prstGeom prst="rect">
            <a:avLst/>
          </a:prstGeom>
          <a:gradFill rotWithShape="1">
            <a:gsLst>
              <a:gs pos="0">
                <a:srgbClr val="EAEAEA"/>
              </a:gs>
              <a:gs pos="100000">
                <a:srgbClr val="C0C0C0"/>
              </a:gs>
            </a:gsLst>
            <a:lin ang="5400000" scaled="1"/>
          </a:gradFill>
          <a:ln>
            <a:noFill/>
          </a:ln>
          <a:effectLst/>
          <a:extLst>
            <a:ext uri="{91240B29-F687-4F45-9708-019B960494DF}">
              <a14:hiddenLine xmlns:a14="http://schemas.microsoft.com/office/drawing/2010/main" w="57150">
                <a:solidFill>
                  <a:srgbClr val="808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574" name="Rectangle 22">
            <a:extLst>
              <a:ext uri="{FF2B5EF4-FFF2-40B4-BE49-F238E27FC236}">
                <a16:creationId xmlns:a16="http://schemas.microsoft.com/office/drawing/2014/main" id="{D6904591-10A6-4F36-9FED-D8B4419C68CE}"/>
              </a:ext>
            </a:extLst>
          </p:cNvPr>
          <p:cNvSpPr>
            <a:spLocks noChangeArrowheads="1"/>
          </p:cNvSpPr>
          <p:nvPr/>
        </p:nvSpPr>
        <p:spPr bwMode="auto">
          <a:xfrm>
            <a:off x="415925" y="3573463"/>
            <a:ext cx="433388" cy="433387"/>
          </a:xfrm>
          <a:prstGeom prst="rect">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2400">
                <a:solidFill>
                  <a:schemeClr val="bg1"/>
                </a:solidFill>
                <a:latin typeface="Arial Black" panose="020B0A04020102020204" pitchFamily="34" charset="0"/>
              </a:rPr>
              <a:t>4</a:t>
            </a:r>
          </a:p>
        </p:txBody>
      </p:sp>
      <p:sp>
        <p:nvSpPr>
          <p:cNvPr id="23575" name="Rectangle 23">
            <a:extLst>
              <a:ext uri="{FF2B5EF4-FFF2-40B4-BE49-F238E27FC236}">
                <a16:creationId xmlns:a16="http://schemas.microsoft.com/office/drawing/2014/main" id="{E048C364-9F91-4A87-A800-F0C9A2D283C3}"/>
              </a:ext>
            </a:extLst>
          </p:cNvPr>
          <p:cNvSpPr>
            <a:spLocks noChangeArrowheads="1"/>
          </p:cNvSpPr>
          <p:nvPr/>
        </p:nvSpPr>
        <p:spPr bwMode="auto">
          <a:xfrm>
            <a:off x="3440113" y="3573463"/>
            <a:ext cx="3024187" cy="2736850"/>
          </a:xfrm>
          <a:prstGeom prst="rect">
            <a:avLst/>
          </a:prstGeom>
          <a:solidFill>
            <a:schemeClr val="bg1"/>
          </a:solidFill>
          <a:ln w="571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576" name="Rectangle 24">
            <a:extLst>
              <a:ext uri="{FF2B5EF4-FFF2-40B4-BE49-F238E27FC236}">
                <a16:creationId xmlns:a16="http://schemas.microsoft.com/office/drawing/2014/main" id="{B1D5606E-562A-4B39-83F4-F749EC43944E}"/>
              </a:ext>
            </a:extLst>
          </p:cNvPr>
          <p:cNvSpPr>
            <a:spLocks noChangeArrowheads="1"/>
          </p:cNvSpPr>
          <p:nvPr/>
        </p:nvSpPr>
        <p:spPr bwMode="auto">
          <a:xfrm>
            <a:off x="3513138" y="3644900"/>
            <a:ext cx="2879725" cy="2592388"/>
          </a:xfrm>
          <a:prstGeom prst="rect">
            <a:avLst/>
          </a:prstGeom>
          <a:gradFill rotWithShape="1">
            <a:gsLst>
              <a:gs pos="0">
                <a:srgbClr val="EAEAEA"/>
              </a:gs>
              <a:gs pos="100000">
                <a:srgbClr val="C0C0C0"/>
              </a:gs>
            </a:gsLst>
            <a:lin ang="5400000" scaled="1"/>
          </a:gradFill>
          <a:ln>
            <a:noFill/>
          </a:ln>
          <a:effectLst/>
          <a:extLst>
            <a:ext uri="{91240B29-F687-4F45-9708-019B960494DF}">
              <a14:hiddenLine xmlns:a14="http://schemas.microsoft.com/office/drawing/2010/main" w="57150">
                <a:solidFill>
                  <a:srgbClr val="808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577" name="Rectangle 25">
            <a:extLst>
              <a:ext uri="{FF2B5EF4-FFF2-40B4-BE49-F238E27FC236}">
                <a16:creationId xmlns:a16="http://schemas.microsoft.com/office/drawing/2014/main" id="{1F46FF99-4DAB-40AB-9F62-62F56317AD0E}"/>
              </a:ext>
            </a:extLst>
          </p:cNvPr>
          <p:cNvSpPr>
            <a:spLocks noChangeArrowheads="1"/>
          </p:cNvSpPr>
          <p:nvPr/>
        </p:nvSpPr>
        <p:spPr bwMode="auto">
          <a:xfrm>
            <a:off x="3440113" y="3573463"/>
            <a:ext cx="433387" cy="433387"/>
          </a:xfrm>
          <a:prstGeom prst="rect">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2400">
                <a:solidFill>
                  <a:schemeClr val="bg1"/>
                </a:solidFill>
                <a:latin typeface="Arial Black" panose="020B0A04020102020204" pitchFamily="34" charset="0"/>
              </a:rPr>
              <a:t>5</a:t>
            </a:r>
          </a:p>
        </p:txBody>
      </p:sp>
      <p:sp>
        <p:nvSpPr>
          <p:cNvPr id="23578" name="Rectangle 26">
            <a:extLst>
              <a:ext uri="{FF2B5EF4-FFF2-40B4-BE49-F238E27FC236}">
                <a16:creationId xmlns:a16="http://schemas.microsoft.com/office/drawing/2014/main" id="{BDBEA00D-5F2C-4148-BB7A-361326534C45}"/>
              </a:ext>
            </a:extLst>
          </p:cNvPr>
          <p:cNvSpPr>
            <a:spLocks noChangeArrowheads="1"/>
          </p:cNvSpPr>
          <p:nvPr/>
        </p:nvSpPr>
        <p:spPr bwMode="auto">
          <a:xfrm>
            <a:off x="6464300" y="3573463"/>
            <a:ext cx="3024188" cy="2736850"/>
          </a:xfrm>
          <a:prstGeom prst="rect">
            <a:avLst/>
          </a:prstGeom>
          <a:solidFill>
            <a:schemeClr val="bg1"/>
          </a:solidFill>
          <a:ln w="571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579" name="Rectangle 27">
            <a:extLst>
              <a:ext uri="{FF2B5EF4-FFF2-40B4-BE49-F238E27FC236}">
                <a16:creationId xmlns:a16="http://schemas.microsoft.com/office/drawing/2014/main" id="{74BA6168-8C3E-47B8-86C0-71520107BD89}"/>
              </a:ext>
            </a:extLst>
          </p:cNvPr>
          <p:cNvSpPr>
            <a:spLocks noChangeArrowheads="1"/>
          </p:cNvSpPr>
          <p:nvPr/>
        </p:nvSpPr>
        <p:spPr bwMode="auto">
          <a:xfrm>
            <a:off x="6537325" y="3644900"/>
            <a:ext cx="2879725" cy="2592388"/>
          </a:xfrm>
          <a:prstGeom prst="rect">
            <a:avLst/>
          </a:prstGeom>
          <a:gradFill rotWithShape="1">
            <a:gsLst>
              <a:gs pos="0">
                <a:srgbClr val="EAEAEA"/>
              </a:gs>
              <a:gs pos="100000">
                <a:srgbClr val="C0C0C0"/>
              </a:gs>
            </a:gsLst>
            <a:lin ang="5400000" scaled="1"/>
          </a:gradFill>
          <a:ln>
            <a:noFill/>
          </a:ln>
          <a:effectLst/>
          <a:extLst>
            <a:ext uri="{91240B29-F687-4F45-9708-019B960494DF}">
              <a14:hiddenLine xmlns:a14="http://schemas.microsoft.com/office/drawing/2010/main" w="57150">
                <a:solidFill>
                  <a:srgbClr val="808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580" name="Rectangle 28">
            <a:extLst>
              <a:ext uri="{FF2B5EF4-FFF2-40B4-BE49-F238E27FC236}">
                <a16:creationId xmlns:a16="http://schemas.microsoft.com/office/drawing/2014/main" id="{776BECF9-5E55-469D-98AD-E5D4910FA96F}"/>
              </a:ext>
            </a:extLst>
          </p:cNvPr>
          <p:cNvSpPr>
            <a:spLocks noChangeArrowheads="1"/>
          </p:cNvSpPr>
          <p:nvPr/>
        </p:nvSpPr>
        <p:spPr bwMode="auto">
          <a:xfrm>
            <a:off x="6464300" y="3573463"/>
            <a:ext cx="433388" cy="433387"/>
          </a:xfrm>
          <a:prstGeom prst="rect">
            <a:avLst/>
          </a:prstGeom>
          <a:solidFill>
            <a:srgbClr val="808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2400">
                <a:solidFill>
                  <a:schemeClr val="bg1"/>
                </a:solidFill>
                <a:latin typeface="Arial Black" panose="020B0A04020102020204" pitchFamily="34" charset="0"/>
              </a:rPr>
              <a:t>6</a:t>
            </a:r>
          </a:p>
        </p:txBody>
      </p:sp>
      <p:sp>
        <p:nvSpPr>
          <p:cNvPr id="23581" name="Text Box 29">
            <a:extLst>
              <a:ext uri="{FF2B5EF4-FFF2-40B4-BE49-F238E27FC236}">
                <a16:creationId xmlns:a16="http://schemas.microsoft.com/office/drawing/2014/main" id="{9DC0D536-BF6C-4A6E-AF37-FA357E2C4866}"/>
              </a:ext>
            </a:extLst>
          </p:cNvPr>
          <p:cNvSpPr txBox="1">
            <a:spLocks noChangeArrowheads="1"/>
          </p:cNvSpPr>
          <p:nvPr/>
        </p:nvSpPr>
        <p:spPr bwMode="auto">
          <a:xfrm>
            <a:off x="631825" y="1484313"/>
            <a:ext cx="2592388" cy="985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a:t>
            </a:r>
          </a:p>
        </p:txBody>
      </p:sp>
      <p:sp>
        <p:nvSpPr>
          <p:cNvPr id="23582" name="Text Box 30">
            <a:extLst>
              <a:ext uri="{FF2B5EF4-FFF2-40B4-BE49-F238E27FC236}">
                <a16:creationId xmlns:a16="http://schemas.microsoft.com/office/drawing/2014/main" id="{1FB2D321-965C-47A0-8F89-664DAF0C85E3}"/>
              </a:ext>
            </a:extLst>
          </p:cNvPr>
          <p:cNvSpPr txBox="1">
            <a:spLocks noChangeArrowheads="1"/>
          </p:cNvSpPr>
          <p:nvPr/>
        </p:nvSpPr>
        <p:spPr bwMode="auto">
          <a:xfrm>
            <a:off x="849313" y="966788"/>
            <a:ext cx="24479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b="1">
                <a:ea typeface="メイリオ" panose="020B0604030504040204" pitchFamily="50" charset="-128"/>
              </a:rPr>
              <a:t>説明文のタイトル説明文のタイトル説明文のタイトル</a:t>
            </a:r>
          </a:p>
        </p:txBody>
      </p:sp>
      <p:sp>
        <p:nvSpPr>
          <p:cNvPr id="23583" name="Rectangle 31" descr="右上がり対角線 (反転)">
            <a:extLst>
              <a:ext uri="{FF2B5EF4-FFF2-40B4-BE49-F238E27FC236}">
                <a16:creationId xmlns:a16="http://schemas.microsoft.com/office/drawing/2014/main" id="{8DA3AE0B-9AC4-497E-8FCF-739AE149CC8F}"/>
              </a:ext>
            </a:extLst>
          </p:cNvPr>
          <p:cNvSpPr>
            <a:spLocks noChangeArrowheads="1"/>
          </p:cNvSpPr>
          <p:nvPr/>
        </p:nvSpPr>
        <p:spPr bwMode="auto">
          <a:xfrm>
            <a:off x="631825" y="2492375"/>
            <a:ext cx="2592388" cy="863600"/>
          </a:xfrm>
          <a:prstGeom prst="rect">
            <a:avLst/>
          </a:prstGeom>
          <a:pattFill prst="dkUpDiag">
            <a:fgClr>
              <a:schemeClr val="bg2">
                <a:alpha val="50000"/>
              </a:schemeClr>
            </a:fgClr>
            <a:bgClr>
              <a:schemeClr val="bg1">
                <a:alpha val="50000"/>
              </a:schemeClr>
            </a:bgClr>
          </a:pattFill>
          <a:ln w="63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b="1">
                <a:latin typeface="メイリオ" panose="020B0604030504040204" pitchFamily="50" charset="-128"/>
                <a:ea typeface="メイリオ" panose="020B0604030504040204" pitchFamily="50" charset="-128"/>
              </a:rPr>
              <a:t>写真</a:t>
            </a:r>
            <a:r>
              <a:rPr lang="en-US" altLang="ja-JP" b="1">
                <a:latin typeface="メイリオ" panose="020B0604030504040204" pitchFamily="50" charset="-128"/>
                <a:ea typeface="メイリオ" panose="020B0604030504040204" pitchFamily="50" charset="-128"/>
              </a:rPr>
              <a:t>or</a:t>
            </a:r>
            <a:r>
              <a:rPr lang="ja-JP" altLang="en-US" b="1">
                <a:latin typeface="メイリオ" panose="020B0604030504040204" pitchFamily="50" charset="-128"/>
                <a:ea typeface="メイリオ" panose="020B0604030504040204" pitchFamily="50" charset="-128"/>
              </a:rPr>
              <a:t>画像</a:t>
            </a:r>
          </a:p>
        </p:txBody>
      </p:sp>
      <p:sp>
        <p:nvSpPr>
          <p:cNvPr id="23584" name="Text Box 32">
            <a:extLst>
              <a:ext uri="{FF2B5EF4-FFF2-40B4-BE49-F238E27FC236}">
                <a16:creationId xmlns:a16="http://schemas.microsoft.com/office/drawing/2014/main" id="{D08A95DE-F5D2-4000-933F-232FDE04E2F1}"/>
              </a:ext>
            </a:extLst>
          </p:cNvPr>
          <p:cNvSpPr txBox="1">
            <a:spLocks noChangeArrowheads="1"/>
          </p:cNvSpPr>
          <p:nvPr/>
        </p:nvSpPr>
        <p:spPr bwMode="auto">
          <a:xfrm>
            <a:off x="3657600" y="1484313"/>
            <a:ext cx="2592388" cy="985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a:t>
            </a:r>
          </a:p>
        </p:txBody>
      </p:sp>
      <p:sp>
        <p:nvSpPr>
          <p:cNvPr id="23585" name="Text Box 33">
            <a:extLst>
              <a:ext uri="{FF2B5EF4-FFF2-40B4-BE49-F238E27FC236}">
                <a16:creationId xmlns:a16="http://schemas.microsoft.com/office/drawing/2014/main" id="{83BCA824-3AA3-49BB-B6F1-B9768E37D70B}"/>
              </a:ext>
            </a:extLst>
          </p:cNvPr>
          <p:cNvSpPr txBox="1">
            <a:spLocks noChangeArrowheads="1"/>
          </p:cNvSpPr>
          <p:nvPr/>
        </p:nvSpPr>
        <p:spPr bwMode="auto">
          <a:xfrm>
            <a:off x="3875088" y="966788"/>
            <a:ext cx="24479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b="1">
                <a:ea typeface="メイリオ" panose="020B0604030504040204" pitchFamily="50" charset="-128"/>
              </a:rPr>
              <a:t>説明文のタイトル説明文のタイトル説明文のタイトル</a:t>
            </a:r>
          </a:p>
        </p:txBody>
      </p:sp>
      <p:sp>
        <p:nvSpPr>
          <p:cNvPr id="23586" name="Rectangle 34" descr="右上がり対角線 (反転)">
            <a:extLst>
              <a:ext uri="{FF2B5EF4-FFF2-40B4-BE49-F238E27FC236}">
                <a16:creationId xmlns:a16="http://schemas.microsoft.com/office/drawing/2014/main" id="{28B3714E-0404-4B86-A3FC-FC03038A40D8}"/>
              </a:ext>
            </a:extLst>
          </p:cNvPr>
          <p:cNvSpPr>
            <a:spLocks noChangeArrowheads="1"/>
          </p:cNvSpPr>
          <p:nvPr/>
        </p:nvSpPr>
        <p:spPr bwMode="auto">
          <a:xfrm>
            <a:off x="3657600" y="2492375"/>
            <a:ext cx="2592388" cy="863600"/>
          </a:xfrm>
          <a:prstGeom prst="rect">
            <a:avLst/>
          </a:prstGeom>
          <a:pattFill prst="dkUpDiag">
            <a:fgClr>
              <a:schemeClr val="bg2">
                <a:alpha val="50000"/>
              </a:schemeClr>
            </a:fgClr>
            <a:bgClr>
              <a:schemeClr val="bg1">
                <a:alpha val="50000"/>
              </a:schemeClr>
            </a:bgClr>
          </a:pattFill>
          <a:ln w="63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b="1">
                <a:latin typeface="メイリオ" panose="020B0604030504040204" pitchFamily="50" charset="-128"/>
                <a:ea typeface="メイリオ" panose="020B0604030504040204" pitchFamily="50" charset="-128"/>
              </a:rPr>
              <a:t>写真</a:t>
            </a:r>
            <a:r>
              <a:rPr lang="en-US" altLang="ja-JP" b="1">
                <a:latin typeface="メイリオ" panose="020B0604030504040204" pitchFamily="50" charset="-128"/>
                <a:ea typeface="メイリオ" panose="020B0604030504040204" pitchFamily="50" charset="-128"/>
              </a:rPr>
              <a:t>or</a:t>
            </a:r>
            <a:r>
              <a:rPr lang="ja-JP" altLang="en-US" b="1">
                <a:latin typeface="メイリオ" panose="020B0604030504040204" pitchFamily="50" charset="-128"/>
                <a:ea typeface="メイリオ" panose="020B0604030504040204" pitchFamily="50" charset="-128"/>
              </a:rPr>
              <a:t>画像</a:t>
            </a:r>
          </a:p>
        </p:txBody>
      </p:sp>
      <p:sp>
        <p:nvSpPr>
          <p:cNvPr id="23587" name="Text Box 35">
            <a:extLst>
              <a:ext uri="{FF2B5EF4-FFF2-40B4-BE49-F238E27FC236}">
                <a16:creationId xmlns:a16="http://schemas.microsoft.com/office/drawing/2014/main" id="{B40C871F-0AFE-4646-BEA4-5BA7D5B481AC}"/>
              </a:ext>
            </a:extLst>
          </p:cNvPr>
          <p:cNvSpPr txBox="1">
            <a:spLocks noChangeArrowheads="1"/>
          </p:cNvSpPr>
          <p:nvPr/>
        </p:nvSpPr>
        <p:spPr bwMode="auto">
          <a:xfrm>
            <a:off x="6681788" y="1484313"/>
            <a:ext cx="2592387" cy="985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a:t>
            </a:r>
          </a:p>
        </p:txBody>
      </p:sp>
      <p:sp>
        <p:nvSpPr>
          <p:cNvPr id="23588" name="Text Box 36">
            <a:extLst>
              <a:ext uri="{FF2B5EF4-FFF2-40B4-BE49-F238E27FC236}">
                <a16:creationId xmlns:a16="http://schemas.microsoft.com/office/drawing/2014/main" id="{AF177B9B-1DB3-4386-9683-4D494CD61998}"/>
              </a:ext>
            </a:extLst>
          </p:cNvPr>
          <p:cNvSpPr txBox="1">
            <a:spLocks noChangeArrowheads="1"/>
          </p:cNvSpPr>
          <p:nvPr/>
        </p:nvSpPr>
        <p:spPr bwMode="auto">
          <a:xfrm>
            <a:off x="6899275" y="966788"/>
            <a:ext cx="24479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b="1">
                <a:ea typeface="メイリオ" panose="020B0604030504040204" pitchFamily="50" charset="-128"/>
              </a:rPr>
              <a:t>説明文のタイトル説明文のタイトル説明文のタイトル</a:t>
            </a:r>
          </a:p>
        </p:txBody>
      </p:sp>
      <p:sp>
        <p:nvSpPr>
          <p:cNvPr id="23589" name="Rectangle 37" descr="右上がり対角線 (反転)">
            <a:extLst>
              <a:ext uri="{FF2B5EF4-FFF2-40B4-BE49-F238E27FC236}">
                <a16:creationId xmlns:a16="http://schemas.microsoft.com/office/drawing/2014/main" id="{AD7E7256-517A-4AEA-9191-B4B865D71116}"/>
              </a:ext>
            </a:extLst>
          </p:cNvPr>
          <p:cNvSpPr>
            <a:spLocks noChangeArrowheads="1"/>
          </p:cNvSpPr>
          <p:nvPr/>
        </p:nvSpPr>
        <p:spPr bwMode="auto">
          <a:xfrm>
            <a:off x="6681788" y="2492375"/>
            <a:ext cx="2592387" cy="863600"/>
          </a:xfrm>
          <a:prstGeom prst="rect">
            <a:avLst/>
          </a:prstGeom>
          <a:pattFill prst="dkUpDiag">
            <a:fgClr>
              <a:schemeClr val="bg2">
                <a:alpha val="50000"/>
              </a:schemeClr>
            </a:fgClr>
            <a:bgClr>
              <a:schemeClr val="bg1">
                <a:alpha val="50000"/>
              </a:schemeClr>
            </a:bgClr>
          </a:pattFill>
          <a:ln w="63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b="1">
                <a:latin typeface="メイリオ" panose="020B0604030504040204" pitchFamily="50" charset="-128"/>
                <a:ea typeface="メイリオ" panose="020B0604030504040204" pitchFamily="50" charset="-128"/>
              </a:rPr>
              <a:t>写真</a:t>
            </a:r>
            <a:r>
              <a:rPr lang="en-US" altLang="ja-JP" b="1">
                <a:latin typeface="メイリオ" panose="020B0604030504040204" pitchFamily="50" charset="-128"/>
                <a:ea typeface="メイリオ" panose="020B0604030504040204" pitchFamily="50" charset="-128"/>
              </a:rPr>
              <a:t>or</a:t>
            </a:r>
            <a:r>
              <a:rPr lang="ja-JP" altLang="en-US" b="1">
                <a:latin typeface="メイリオ" panose="020B0604030504040204" pitchFamily="50" charset="-128"/>
                <a:ea typeface="メイリオ" panose="020B0604030504040204" pitchFamily="50" charset="-128"/>
              </a:rPr>
              <a:t>画像</a:t>
            </a:r>
          </a:p>
        </p:txBody>
      </p:sp>
      <p:sp>
        <p:nvSpPr>
          <p:cNvPr id="23590" name="Text Box 38">
            <a:extLst>
              <a:ext uri="{FF2B5EF4-FFF2-40B4-BE49-F238E27FC236}">
                <a16:creationId xmlns:a16="http://schemas.microsoft.com/office/drawing/2014/main" id="{FFCEA590-BF78-4B61-A950-0966DEFD8F1B}"/>
              </a:ext>
            </a:extLst>
          </p:cNvPr>
          <p:cNvSpPr txBox="1">
            <a:spLocks noChangeArrowheads="1"/>
          </p:cNvSpPr>
          <p:nvPr/>
        </p:nvSpPr>
        <p:spPr bwMode="auto">
          <a:xfrm>
            <a:off x="631825" y="4221163"/>
            <a:ext cx="2592388" cy="985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a:t>
            </a:r>
          </a:p>
        </p:txBody>
      </p:sp>
      <p:sp>
        <p:nvSpPr>
          <p:cNvPr id="23591" name="Text Box 39">
            <a:extLst>
              <a:ext uri="{FF2B5EF4-FFF2-40B4-BE49-F238E27FC236}">
                <a16:creationId xmlns:a16="http://schemas.microsoft.com/office/drawing/2014/main" id="{A3AAB7BF-18D8-43EE-ABC3-EEF8191DF5D1}"/>
              </a:ext>
            </a:extLst>
          </p:cNvPr>
          <p:cNvSpPr txBox="1">
            <a:spLocks noChangeArrowheads="1"/>
          </p:cNvSpPr>
          <p:nvPr/>
        </p:nvSpPr>
        <p:spPr bwMode="auto">
          <a:xfrm>
            <a:off x="849313" y="3703638"/>
            <a:ext cx="24479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b="1">
                <a:ea typeface="メイリオ" panose="020B0604030504040204" pitchFamily="50" charset="-128"/>
              </a:rPr>
              <a:t>説明文のタイトル説明文のタイトル説明文のタイトル</a:t>
            </a:r>
          </a:p>
        </p:txBody>
      </p:sp>
      <p:sp>
        <p:nvSpPr>
          <p:cNvPr id="23592" name="Rectangle 40" descr="右上がり対角線 (反転)">
            <a:extLst>
              <a:ext uri="{FF2B5EF4-FFF2-40B4-BE49-F238E27FC236}">
                <a16:creationId xmlns:a16="http://schemas.microsoft.com/office/drawing/2014/main" id="{84A913F6-D9EF-4150-9D4F-489AF4872FFD}"/>
              </a:ext>
            </a:extLst>
          </p:cNvPr>
          <p:cNvSpPr>
            <a:spLocks noChangeArrowheads="1"/>
          </p:cNvSpPr>
          <p:nvPr/>
        </p:nvSpPr>
        <p:spPr bwMode="auto">
          <a:xfrm>
            <a:off x="631825" y="5229225"/>
            <a:ext cx="2592388" cy="863600"/>
          </a:xfrm>
          <a:prstGeom prst="rect">
            <a:avLst/>
          </a:prstGeom>
          <a:pattFill prst="dkUpDiag">
            <a:fgClr>
              <a:schemeClr val="bg2">
                <a:alpha val="50000"/>
              </a:schemeClr>
            </a:fgClr>
            <a:bgClr>
              <a:schemeClr val="bg1">
                <a:alpha val="50000"/>
              </a:schemeClr>
            </a:bgClr>
          </a:pattFill>
          <a:ln w="63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b="1">
                <a:latin typeface="メイリオ" panose="020B0604030504040204" pitchFamily="50" charset="-128"/>
                <a:ea typeface="メイリオ" panose="020B0604030504040204" pitchFamily="50" charset="-128"/>
              </a:rPr>
              <a:t>写真</a:t>
            </a:r>
            <a:r>
              <a:rPr lang="en-US" altLang="ja-JP" b="1">
                <a:latin typeface="メイリオ" panose="020B0604030504040204" pitchFamily="50" charset="-128"/>
                <a:ea typeface="メイリオ" panose="020B0604030504040204" pitchFamily="50" charset="-128"/>
              </a:rPr>
              <a:t>or</a:t>
            </a:r>
            <a:r>
              <a:rPr lang="ja-JP" altLang="en-US" b="1">
                <a:latin typeface="メイリオ" panose="020B0604030504040204" pitchFamily="50" charset="-128"/>
                <a:ea typeface="メイリオ" panose="020B0604030504040204" pitchFamily="50" charset="-128"/>
              </a:rPr>
              <a:t>画像</a:t>
            </a:r>
          </a:p>
        </p:txBody>
      </p:sp>
      <p:sp>
        <p:nvSpPr>
          <p:cNvPr id="23593" name="Text Box 41">
            <a:extLst>
              <a:ext uri="{FF2B5EF4-FFF2-40B4-BE49-F238E27FC236}">
                <a16:creationId xmlns:a16="http://schemas.microsoft.com/office/drawing/2014/main" id="{90579A59-C7D3-47DD-96B8-091428EBCA15}"/>
              </a:ext>
            </a:extLst>
          </p:cNvPr>
          <p:cNvSpPr txBox="1">
            <a:spLocks noChangeArrowheads="1"/>
          </p:cNvSpPr>
          <p:nvPr/>
        </p:nvSpPr>
        <p:spPr bwMode="auto">
          <a:xfrm>
            <a:off x="3657600" y="4221163"/>
            <a:ext cx="2592388" cy="985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a:t>
            </a:r>
          </a:p>
        </p:txBody>
      </p:sp>
      <p:sp>
        <p:nvSpPr>
          <p:cNvPr id="23594" name="Text Box 42">
            <a:extLst>
              <a:ext uri="{FF2B5EF4-FFF2-40B4-BE49-F238E27FC236}">
                <a16:creationId xmlns:a16="http://schemas.microsoft.com/office/drawing/2014/main" id="{BD57268C-A71D-43AA-B5ED-A146CE87A4E5}"/>
              </a:ext>
            </a:extLst>
          </p:cNvPr>
          <p:cNvSpPr txBox="1">
            <a:spLocks noChangeArrowheads="1"/>
          </p:cNvSpPr>
          <p:nvPr/>
        </p:nvSpPr>
        <p:spPr bwMode="auto">
          <a:xfrm>
            <a:off x="3875088" y="3703638"/>
            <a:ext cx="24479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b="1">
                <a:ea typeface="メイリオ" panose="020B0604030504040204" pitchFamily="50" charset="-128"/>
              </a:rPr>
              <a:t>説明文のタイトル説明文のタイトル説明文のタイトル</a:t>
            </a:r>
          </a:p>
        </p:txBody>
      </p:sp>
      <p:sp>
        <p:nvSpPr>
          <p:cNvPr id="23595" name="Rectangle 43" descr="右上がり対角線 (反転)">
            <a:extLst>
              <a:ext uri="{FF2B5EF4-FFF2-40B4-BE49-F238E27FC236}">
                <a16:creationId xmlns:a16="http://schemas.microsoft.com/office/drawing/2014/main" id="{F11C40FF-47BD-43F6-B7E0-D2A98A683ABE}"/>
              </a:ext>
            </a:extLst>
          </p:cNvPr>
          <p:cNvSpPr>
            <a:spLocks noChangeArrowheads="1"/>
          </p:cNvSpPr>
          <p:nvPr/>
        </p:nvSpPr>
        <p:spPr bwMode="auto">
          <a:xfrm>
            <a:off x="3657600" y="5229225"/>
            <a:ext cx="2592388" cy="863600"/>
          </a:xfrm>
          <a:prstGeom prst="rect">
            <a:avLst/>
          </a:prstGeom>
          <a:pattFill prst="dkUpDiag">
            <a:fgClr>
              <a:schemeClr val="bg2">
                <a:alpha val="50000"/>
              </a:schemeClr>
            </a:fgClr>
            <a:bgClr>
              <a:schemeClr val="bg1">
                <a:alpha val="50000"/>
              </a:schemeClr>
            </a:bgClr>
          </a:pattFill>
          <a:ln w="63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b="1">
                <a:latin typeface="メイリオ" panose="020B0604030504040204" pitchFamily="50" charset="-128"/>
                <a:ea typeface="メイリオ" panose="020B0604030504040204" pitchFamily="50" charset="-128"/>
              </a:rPr>
              <a:t>写真</a:t>
            </a:r>
            <a:r>
              <a:rPr lang="en-US" altLang="ja-JP" b="1">
                <a:latin typeface="メイリオ" panose="020B0604030504040204" pitchFamily="50" charset="-128"/>
                <a:ea typeface="メイリオ" panose="020B0604030504040204" pitchFamily="50" charset="-128"/>
              </a:rPr>
              <a:t>or</a:t>
            </a:r>
            <a:r>
              <a:rPr lang="ja-JP" altLang="en-US" b="1">
                <a:latin typeface="メイリオ" panose="020B0604030504040204" pitchFamily="50" charset="-128"/>
                <a:ea typeface="メイリオ" panose="020B0604030504040204" pitchFamily="50" charset="-128"/>
              </a:rPr>
              <a:t>画像</a:t>
            </a:r>
          </a:p>
        </p:txBody>
      </p:sp>
      <p:sp>
        <p:nvSpPr>
          <p:cNvPr id="23596" name="Text Box 44">
            <a:extLst>
              <a:ext uri="{FF2B5EF4-FFF2-40B4-BE49-F238E27FC236}">
                <a16:creationId xmlns:a16="http://schemas.microsoft.com/office/drawing/2014/main" id="{3883F6B7-A1BE-41DB-955C-C8B1AE1304E7}"/>
              </a:ext>
            </a:extLst>
          </p:cNvPr>
          <p:cNvSpPr txBox="1">
            <a:spLocks noChangeArrowheads="1"/>
          </p:cNvSpPr>
          <p:nvPr/>
        </p:nvSpPr>
        <p:spPr bwMode="auto">
          <a:xfrm>
            <a:off x="6681788" y="4221163"/>
            <a:ext cx="2592387" cy="985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a:t>
            </a:r>
          </a:p>
        </p:txBody>
      </p:sp>
      <p:sp>
        <p:nvSpPr>
          <p:cNvPr id="23597" name="Text Box 45">
            <a:extLst>
              <a:ext uri="{FF2B5EF4-FFF2-40B4-BE49-F238E27FC236}">
                <a16:creationId xmlns:a16="http://schemas.microsoft.com/office/drawing/2014/main" id="{680E5551-DD17-4DC4-9E55-8024E8E29D64}"/>
              </a:ext>
            </a:extLst>
          </p:cNvPr>
          <p:cNvSpPr txBox="1">
            <a:spLocks noChangeArrowheads="1"/>
          </p:cNvSpPr>
          <p:nvPr/>
        </p:nvSpPr>
        <p:spPr bwMode="auto">
          <a:xfrm>
            <a:off x="6899275" y="3703638"/>
            <a:ext cx="24479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b="1">
                <a:ea typeface="メイリオ" panose="020B0604030504040204" pitchFamily="50" charset="-128"/>
              </a:rPr>
              <a:t>説明文のタイトル説明文のタイトル説明文のタイトル</a:t>
            </a:r>
          </a:p>
        </p:txBody>
      </p:sp>
      <p:sp>
        <p:nvSpPr>
          <p:cNvPr id="23598" name="Rectangle 46" descr="右上がり対角線 (反転)">
            <a:extLst>
              <a:ext uri="{FF2B5EF4-FFF2-40B4-BE49-F238E27FC236}">
                <a16:creationId xmlns:a16="http://schemas.microsoft.com/office/drawing/2014/main" id="{D4D6A544-5F9E-48DD-B820-54EEA405A056}"/>
              </a:ext>
            </a:extLst>
          </p:cNvPr>
          <p:cNvSpPr>
            <a:spLocks noChangeArrowheads="1"/>
          </p:cNvSpPr>
          <p:nvPr/>
        </p:nvSpPr>
        <p:spPr bwMode="auto">
          <a:xfrm>
            <a:off x="6681788" y="5229225"/>
            <a:ext cx="2592387" cy="863600"/>
          </a:xfrm>
          <a:prstGeom prst="rect">
            <a:avLst/>
          </a:prstGeom>
          <a:pattFill prst="dkUpDiag">
            <a:fgClr>
              <a:schemeClr val="bg2">
                <a:alpha val="50000"/>
              </a:schemeClr>
            </a:fgClr>
            <a:bgClr>
              <a:schemeClr val="bg1">
                <a:alpha val="50000"/>
              </a:schemeClr>
            </a:bgClr>
          </a:pattFill>
          <a:ln w="63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b="1">
                <a:latin typeface="メイリオ" panose="020B0604030504040204" pitchFamily="50" charset="-128"/>
                <a:ea typeface="メイリオ" panose="020B0604030504040204" pitchFamily="50" charset="-128"/>
              </a:rPr>
              <a:t>写真</a:t>
            </a:r>
            <a:r>
              <a:rPr lang="en-US" altLang="ja-JP" b="1">
                <a:latin typeface="メイリオ" panose="020B0604030504040204" pitchFamily="50" charset="-128"/>
                <a:ea typeface="メイリオ" panose="020B0604030504040204" pitchFamily="50" charset="-128"/>
              </a:rPr>
              <a:t>or</a:t>
            </a:r>
            <a:r>
              <a:rPr lang="ja-JP" altLang="en-US" b="1">
                <a:latin typeface="メイリオ" panose="020B0604030504040204" pitchFamily="50" charset="-128"/>
                <a:ea typeface="メイリオ" panose="020B0604030504040204" pitchFamily="50" charset="-128"/>
              </a:rPr>
              <a:t>画像</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77BC0443-5ADA-4053-AA72-ED1ABA06553B}"/>
              </a:ext>
            </a:extLst>
          </p:cNvPr>
          <p:cNvSpPr>
            <a:spLocks noGrp="1" noChangeArrowheads="1"/>
          </p:cNvSpPr>
          <p:nvPr>
            <p:ph type="title"/>
          </p:nvPr>
        </p:nvSpPr>
        <p:spPr>
          <a:noFill/>
          <a:ln/>
        </p:spPr>
        <p:txBody>
          <a:bodyPr/>
          <a:lstStyle/>
          <a:p>
            <a:r>
              <a:rPr lang="ja-JP" altLang="en-US"/>
              <a:t>手順説明（</a:t>
            </a:r>
            <a:r>
              <a:rPr lang="en-US" altLang="ja-JP"/>
              <a:t>6</a:t>
            </a:r>
            <a:r>
              <a:rPr lang="ja-JP" altLang="en-US"/>
              <a:t>手順）</a:t>
            </a:r>
          </a:p>
        </p:txBody>
      </p:sp>
      <p:sp>
        <p:nvSpPr>
          <p:cNvPr id="24580" name="Rectangle 4">
            <a:extLst>
              <a:ext uri="{FF2B5EF4-FFF2-40B4-BE49-F238E27FC236}">
                <a16:creationId xmlns:a16="http://schemas.microsoft.com/office/drawing/2014/main" id="{A1EB1E54-D418-4F1A-BEE7-E6914D7201C8}"/>
              </a:ext>
            </a:extLst>
          </p:cNvPr>
          <p:cNvSpPr>
            <a:spLocks noChangeArrowheads="1"/>
          </p:cNvSpPr>
          <p:nvPr/>
        </p:nvSpPr>
        <p:spPr bwMode="auto">
          <a:xfrm>
            <a:off x="488950" y="908050"/>
            <a:ext cx="2879725" cy="2592388"/>
          </a:xfrm>
          <a:prstGeom prst="rect">
            <a:avLst/>
          </a:prstGeom>
          <a:gradFill rotWithShape="1">
            <a:gsLst>
              <a:gs pos="0">
                <a:srgbClr val="FFFF99"/>
              </a:gs>
              <a:gs pos="100000">
                <a:srgbClr val="FFCC66"/>
              </a:gs>
            </a:gsLst>
            <a:lin ang="5400000" scaled="1"/>
          </a:gradFill>
          <a:ln>
            <a:noFill/>
          </a:ln>
          <a:effectLst/>
          <a:extLst>
            <a:ext uri="{91240B29-F687-4F45-9708-019B960494DF}">
              <a14:hiddenLine xmlns:a14="http://schemas.microsoft.com/office/drawing/2010/main" w="57150">
                <a:solidFill>
                  <a:srgbClr val="808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581" name="Rectangle 5">
            <a:extLst>
              <a:ext uri="{FF2B5EF4-FFF2-40B4-BE49-F238E27FC236}">
                <a16:creationId xmlns:a16="http://schemas.microsoft.com/office/drawing/2014/main" id="{45C123E9-F889-459F-8303-27C09E77C605}"/>
              </a:ext>
            </a:extLst>
          </p:cNvPr>
          <p:cNvSpPr>
            <a:spLocks noChangeArrowheads="1"/>
          </p:cNvSpPr>
          <p:nvPr/>
        </p:nvSpPr>
        <p:spPr bwMode="auto">
          <a:xfrm>
            <a:off x="415925" y="836613"/>
            <a:ext cx="433388" cy="43338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2400">
                <a:solidFill>
                  <a:schemeClr val="bg1"/>
                </a:solidFill>
                <a:latin typeface="Arial Black" panose="020B0A04020102020204" pitchFamily="34" charset="0"/>
              </a:rPr>
              <a:t>1</a:t>
            </a:r>
          </a:p>
        </p:txBody>
      </p:sp>
      <p:sp>
        <p:nvSpPr>
          <p:cNvPr id="24583" name="Rectangle 7">
            <a:extLst>
              <a:ext uri="{FF2B5EF4-FFF2-40B4-BE49-F238E27FC236}">
                <a16:creationId xmlns:a16="http://schemas.microsoft.com/office/drawing/2014/main" id="{4D377ACA-CE7B-4F6E-BC82-3F8EC821CF04}"/>
              </a:ext>
            </a:extLst>
          </p:cNvPr>
          <p:cNvSpPr>
            <a:spLocks noChangeArrowheads="1"/>
          </p:cNvSpPr>
          <p:nvPr/>
        </p:nvSpPr>
        <p:spPr bwMode="auto">
          <a:xfrm>
            <a:off x="3513138" y="908050"/>
            <a:ext cx="2879725" cy="2592388"/>
          </a:xfrm>
          <a:prstGeom prst="rect">
            <a:avLst/>
          </a:prstGeom>
          <a:gradFill rotWithShape="1">
            <a:gsLst>
              <a:gs pos="0">
                <a:srgbClr val="FFFF99"/>
              </a:gs>
              <a:gs pos="100000">
                <a:srgbClr val="FFCC66"/>
              </a:gs>
            </a:gsLst>
            <a:lin ang="5400000" scaled="1"/>
          </a:gradFill>
          <a:ln>
            <a:noFill/>
          </a:ln>
          <a:effectLst/>
          <a:extLst>
            <a:ext uri="{91240B29-F687-4F45-9708-019B960494DF}">
              <a14:hiddenLine xmlns:a14="http://schemas.microsoft.com/office/drawing/2010/main" w="57150">
                <a:solidFill>
                  <a:srgbClr val="808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584" name="Rectangle 8">
            <a:extLst>
              <a:ext uri="{FF2B5EF4-FFF2-40B4-BE49-F238E27FC236}">
                <a16:creationId xmlns:a16="http://schemas.microsoft.com/office/drawing/2014/main" id="{32150D83-EB87-4957-AA9B-206C9D81984C}"/>
              </a:ext>
            </a:extLst>
          </p:cNvPr>
          <p:cNvSpPr>
            <a:spLocks noChangeArrowheads="1"/>
          </p:cNvSpPr>
          <p:nvPr/>
        </p:nvSpPr>
        <p:spPr bwMode="auto">
          <a:xfrm>
            <a:off x="3440113" y="836613"/>
            <a:ext cx="433387" cy="43338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2400">
                <a:solidFill>
                  <a:schemeClr val="bg1"/>
                </a:solidFill>
                <a:latin typeface="Arial Black" panose="020B0A04020102020204" pitchFamily="34" charset="0"/>
              </a:rPr>
              <a:t>2</a:t>
            </a:r>
          </a:p>
        </p:txBody>
      </p:sp>
      <p:sp>
        <p:nvSpPr>
          <p:cNvPr id="24586" name="Rectangle 10">
            <a:extLst>
              <a:ext uri="{FF2B5EF4-FFF2-40B4-BE49-F238E27FC236}">
                <a16:creationId xmlns:a16="http://schemas.microsoft.com/office/drawing/2014/main" id="{28BE71A6-8CC3-4AB4-863F-AFE87F394D39}"/>
              </a:ext>
            </a:extLst>
          </p:cNvPr>
          <p:cNvSpPr>
            <a:spLocks noChangeArrowheads="1"/>
          </p:cNvSpPr>
          <p:nvPr/>
        </p:nvSpPr>
        <p:spPr bwMode="auto">
          <a:xfrm>
            <a:off x="6537325" y="908050"/>
            <a:ext cx="2879725" cy="2592388"/>
          </a:xfrm>
          <a:prstGeom prst="rect">
            <a:avLst/>
          </a:prstGeom>
          <a:gradFill rotWithShape="1">
            <a:gsLst>
              <a:gs pos="0">
                <a:srgbClr val="FFFF99"/>
              </a:gs>
              <a:gs pos="100000">
                <a:srgbClr val="FFCC66"/>
              </a:gs>
            </a:gsLst>
            <a:lin ang="5400000" scaled="1"/>
          </a:gradFill>
          <a:ln>
            <a:noFill/>
          </a:ln>
          <a:effectLst/>
          <a:extLst>
            <a:ext uri="{91240B29-F687-4F45-9708-019B960494DF}">
              <a14:hiddenLine xmlns:a14="http://schemas.microsoft.com/office/drawing/2010/main" w="57150">
                <a:solidFill>
                  <a:srgbClr val="808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587" name="Rectangle 11">
            <a:extLst>
              <a:ext uri="{FF2B5EF4-FFF2-40B4-BE49-F238E27FC236}">
                <a16:creationId xmlns:a16="http://schemas.microsoft.com/office/drawing/2014/main" id="{2391E0B2-9C50-4E57-9308-4579D95D4680}"/>
              </a:ext>
            </a:extLst>
          </p:cNvPr>
          <p:cNvSpPr>
            <a:spLocks noChangeArrowheads="1"/>
          </p:cNvSpPr>
          <p:nvPr/>
        </p:nvSpPr>
        <p:spPr bwMode="auto">
          <a:xfrm>
            <a:off x="6464300" y="836613"/>
            <a:ext cx="433388" cy="43338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2400">
                <a:solidFill>
                  <a:schemeClr val="bg1"/>
                </a:solidFill>
                <a:latin typeface="Arial Black" panose="020B0A04020102020204" pitchFamily="34" charset="0"/>
              </a:rPr>
              <a:t>3</a:t>
            </a:r>
          </a:p>
        </p:txBody>
      </p:sp>
      <p:sp>
        <p:nvSpPr>
          <p:cNvPr id="24589" name="Rectangle 13">
            <a:extLst>
              <a:ext uri="{FF2B5EF4-FFF2-40B4-BE49-F238E27FC236}">
                <a16:creationId xmlns:a16="http://schemas.microsoft.com/office/drawing/2014/main" id="{EB39E872-6DBD-4BF6-B3BE-99F07BA0BC0C}"/>
              </a:ext>
            </a:extLst>
          </p:cNvPr>
          <p:cNvSpPr>
            <a:spLocks noChangeArrowheads="1"/>
          </p:cNvSpPr>
          <p:nvPr/>
        </p:nvSpPr>
        <p:spPr bwMode="auto">
          <a:xfrm>
            <a:off x="488950" y="3644900"/>
            <a:ext cx="2879725" cy="2592388"/>
          </a:xfrm>
          <a:prstGeom prst="rect">
            <a:avLst/>
          </a:prstGeom>
          <a:gradFill rotWithShape="1">
            <a:gsLst>
              <a:gs pos="0">
                <a:srgbClr val="FFFF99"/>
              </a:gs>
              <a:gs pos="100000">
                <a:srgbClr val="FFCC66"/>
              </a:gs>
            </a:gsLst>
            <a:lin ang="5400000" scaled="1"/>
          </a:gradFill>
          <a:ln>
            <a:noFill/>
          </a:ln>
          <a:effectLst/>
          <a:extLst>
            <a:ext uri="{91240B29-F687-4F45-9708-019B960494DF}">
              <a14:hiddenLine xmlns:a14="http://schemas.microsoft.com/office/drawing/2010/main" w="57150">
                <a:solidFill>
                  <a:srgbClr val="808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590" name="Rectangle 14">
            <a:extLst>
              <a:ext uri="{FF2B5EF4-FFF2-40B4-BE49-F238E27FC236}">
                <a16:creationId xmlns:a16="http://schemas.microsoft.com/office/drawing/2014/main" id="{E3D0FF61-3833-4879-88CC-BC2C4012871E}"/>
              </a:ext>
            </a:extLst>
          </p:cNvPr>
          <p:cNvSpPr>
            <a:spLocks noChangeArrowheads="1"/>
          </p:cNvSpPr>
          <p:nvPr/>
        </p:nvSpPr>
        <p:spPr bwMode="auto">
          <a:xfrm>
            <a:off x="415925" y="3573463"/>
            <a:ext cx="433388" cy="43338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2400">
                <a:solidFill>
                  <a:schemeClr val="bg1"/>
                </a:solidFill>
                <a:latin typeface="Arial Black" panose="020B0A04020102020204" pitchFamily="34" charset="0"/>
              </a:rPr>
              <a:t>4</a:t>
            </a:r>
          </a:p>
        </p:txBody>
      </p:sp>
      <p:sp>
        <p:nvSpPr>
          <p:cNvPr id="24592" name="Rectangle 16">
            <a:extLst>
              <a:ext uri="{FF2B5EF4-FFF2-40B4-BE49-F238E27FC236}">
                <a16:creationId xmlns:a16="http://schemas.microsoft.com/office/drawing/2014/main" id="{8F2D4D07-D460-4F66-9371-518E0761C592}"/>
              </a:ext>
            </a:extLst>
          </p:cNvPr>
          <p:cNvSpPr>
            <a:spLocks noChangeArrowheads="1"/>
          </p:cNvSpPr>
          <p:nvPr/>
        </p:nvSpPr>
        <p:spPr bwMode="auto">
          <a:xfrm>
            <a:off x="3513138" y="3644900"/>
            <a:ext cx="2879725" cy="2592388"/>
          </a:xfrm>
          <a:prstGeom prst="rect">
            <a:avLst/>
          </a:prstGeom>
          <a:gradFill rotWithShape="1">
            <a:gsLst>
              <a:gs pos="0">
                <a:srgbClr val="FFFF99"/>
              </a:gs>
              <a:gs pos="100000">
                <a:srgbClr val="FFCC66"/>
              </a:gs>
            </a:gsLst>
            <a:lin ang="5400000" scaled="1"/>
          </a:gradFill>
          <a:ln>
            <a:noFill/>
          </a:ln>
          <a:effectLst/>
          <a:extLst>
            <a:ext uri="{91240B29-F687-4F45-9708-019B960494DF}">
              <a14:hiddenLine xmlns:a14="http://schemas.microsoft.com/office/drawing/2010/main" w="57150">
                <a:solidFill>
                  <a:srgbClr val="808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593" name="Rectangle 17">
            <a:extLst>
              <a:ext uri="{FF2B5EF4-FFF2-40B4-BE49-F238E27FC236}">
                <a16:creationId xmlns:a16="http://schemas.microsoft.com/office/drawing/2014/main" id="{53463069-58E7-42C4-B758-8E14038991D7}"/>
              </a:ext>
            </a:extLst>
          </p:cNvPr>
          <p:cNvSpPr>
            <a:spLocks noChangeArrowheads="1"/>
          </p:cNvSpPr>
          <p:nvPr/>
        </p:nvSpPr>
        <p:spPr bwMode="auto">
          <a:xfrm>
            <a:off x="3440113" y="3573463"/>
            <a:ext cx="433387" cy="43338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2400">
                <a:solidFill>
                  <a:schemeClr val="bg1"/>
                </a:solidFill>
                <a:latin typeface="Arial Black" panose="020B0A04020102020204" pitchFamily="34" charset="0"/>
              </a:rPr>
              <a:t>5</a:t>
            </a:r>
          </a:p>
        </p:txBody>
      </p:sp>
      <p:sp>
        <p:nvSpPr>
          <p:cNvPr id="24595" name="Rectangle 19">
            <a:extLst>
              <a:ext uri="{FF2B5EF4-FFF2-40B4-BE49-F238E27FC236}">
                <a16:creationId xmlns:a16="http://schemas.microsoft.com/office/drawing/2014/main" id="{A732CA47-696F-4928-8194-3A2601BDD28A}"/>
              </a:ext>
            </a:extLst>
          </p:cNvPr>
          <p:cNvSpPr>
            <a:spLocks noChangeArrowheads="1"/>
          </p:cNvSpPr>
          <p:nvPr/>
        </p:nvSpPr>
        <p:spPr bwMode="auto">
          <a:xfrm>
            <a:off x="6537325" y="3644900"/>
            <a:ext cx="2879725" cy="2592388"/>
          </a:xfrm>
          <a:prstGeom prst="rect">
            <a:avLst/>
          </a:prstGeom>
          <a:gradFill rotWithShape="1">
            <a:gsLst>
              <a:gs pos="0">
                <a:srgbClr val="FFFF99"/>
              </a:gs>
              <a:gs pos="100000">
                <a:srgbClr val="FFCC66"/>
              </a:gs>
            </a:gsLst>
            <a:lin ang="5400000" scaled="1"/>
          </a:gradFill>
          <a:ln>
            <a:noFill/>
          </a:ln>
          <a:effectLst/>
          <a:extLst>
            <a:ext uri="{91240B29-F687-4F45-9708-019B960494DF}">
              <a14:hiddenLine xmlns:a14="http://schemas.microsoft.com/office/drawing/2010/main" w="57150">
                <a:solidFill>
                  <a:srgbClr val="808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596" name="Rectangle 20">
            <a:extLst>
              <a:ext uri="{FF2B5EF4-FFF2-40B4-BE49-F238E27FC236}">
                <a16:creationId xmlns:a16="http://schemas.microsoft.com/office/drawing/2014/main" id="{F27B570E-0575-4E11-AA78-607D76B59B27}"/>
              </a:ext>
            </a:extLst>
          </p:cNvPr>
          <p:cNvSpPr>
            <a:spLocks noChangeArrowheads="1"/>
          </p:cNvSpPr>
          <p:nvPr/>
        </p:nvSpPr>
        <p:spPr bwMode="auto">
          <a:xfrm>
            <a:off x="6464300" y="3573463"/>
            <a:ext cx="433388" cy="43338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2400">
                <a:solidFill>
                  <a:schemeClr val="bg1"/>
                </a:solidFill>
                <a:latin typeface="Arial Black" panose="020B0A04020102020204" pitchFamily="34" charset="0"/>
              </a:rPr>
              <a:t>6</a:t>
            </a:r>
          </a:p>
        </p:txBody>
      </p:sp>
      <p:sp>
        <p:nvSpPr>
          <p:cNvPr id="24597" name="Text Box 21">
            <a:extLst>
              <a:ext uri="{FF2B5EF4-FFF2-40B4-BE49-F238E27FC236}">
                <a16:creationId xmlns:a16="http://schemas.microsoft.com/office/drawing/2014/main" id="{E78D35E7-F007-4EE6-85F4-629C2AB6E12E}"/>
              </a:ext>
            </a:extLst>
          </p:cNvPr>
          <p:cNvSpPr txBox="1">
            <a:spLocks noChangeArrowheads="1"/>
          </p:cNvSpPr>
          <p:nvPr/>
        </p:nvSpPr>
        <p:spPr bwMode="auto">
          <a:xfrm>
            <a:off x="631825" y="1484313"/>
            <a:ext cx="2592388" cy="985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a:t>
            </a:r>
          </a:p>
        </p:txBody>
      </p:sp>
      <p:sp>
        <p:nvSpPr>
          <p:cNvPr id="24598" name="Text Box 22">
            <a:extLst>
              <a:ext uri="{FF2B5EF4-FFF2-40B4-BE49-F238E27FC236}">
                <a16:creationId xmlns:a16="http://schemas.microsoft.com/office/drawing/2014/main" id="{D43ED8C7-7AF7-415B-B9E3-01F1F82C5034}"/>
              </a:ext>
            </a:extLst>
          </p:cNvPr>
          <p:cNvSpPr txBox="1">
            <a:spLocks noChangeArrowheads="1"/>
          </p:cNvSpPr>
          <p:nvPr/>
        </p:nvSpPr>
        <p:spPr bwMode="auto">
          <a:xfrm>
            <a:off x="849313" y="966788"/>
            <a:ext cx="24479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b="1">
                <a:ea typeface="メイリオ" panose="020B0604030504040204" pitchFamily="50" charset="-128"/>
              </a:rPr>
              <a:t>説明文のタイトル説明文のタイトル説明文のタイトル</a:t>
            </a:r>
          </a:p>
        </p:txBody>
      </p:sp>
      <p:sp>
        <p:nvSpPr>
          <p:cNvPr id="24599" name="Rectangle 23" descr="右上がり対角線 (反転)">
            <a:extLst>
              <a:ext uri="{FF2B5EF4-FFF2-40B4-BE49-F238E27FC236}">
                <a16:creationId xmlns:a16="http://schemas.microsoft.com/office/drawing/2014/main" id="{BF549360-4C80-4627-8BA4-242652616555}"/>
              </a:ext>
            </a:extLst>
          </p:cNvPr>
          <p:cNvSpPr>
            <a:spLocks noChangeArrowheads="1"/>
          </p:cNvSpPr>
          <p:nvPr/>
        </p:nvSpPr>
        <p:spPr bwMode="auto">
          <a:xfrm>
            <a:off x="631825" y="2492375"/>
            <a:ext cx="2592388" cy="863600"/>
          </a:xfrm>
          <a:prstGeom prst="rect">
            <a:avLst/>
          </a:prstGeom>
          <a:pattFill prst="dkUpDiag">
            <a:fgClr>
              <a:schemeClr val="bg2">
                <a:alpha val="50000"/>
              </a:schemeClr>
            </a:fgClr>
            <a:bgClr>
              <a:schemeClr val="bg1">
                <a:alpha val="50000"/>
              </a:schemeClr>
            </a:bgClr>
          </a:pattFill>
          <a:ln w="63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b="1">
                <a:latin typeface="メイリオ" panose="020B0604030504040204" pitchFamily="50" charset="-128"/>
                <a:ea typeface="メイリオ" panose="020B0604030504040204" pitchFamily="50" charset="-128"/>
              </a:rPr>
              <a:t>写真</a:t>
            </a:r>
            <a:r>
              <a:rPr lang="en-US" altLang="ja-JP" b="1">
                <a:latin typeface="メイリオ" panose="020B0604030504040204" pitchFamily="50" charset="-128"/>
                <a:ea typeface="メイリオ" panose="020B0604030504040204" pitchFamily="50" charset="-128"/>
              </a:rPr>
              <a:t>or</a:t>
            </a:r>
            <a:r>
              <a:rPr lang="ja-JP" altLang="en-US" b="1">
                <a:latin typeface="メイリオ" panose="020B0604030504040204" pitchFamily="50" charset="-128"/>
                <a:ea typeface="メイリオ" panose="020B0604030504040204" pitchFamily="50" charset="-128"/>
              </a:rPr>
              <a:t>画像</a:t>
            </a:r>
          </a:p>
        </p:txBody>
      </p:sp>
      <p:sp>
        <p:nvSpPr>
          <p:cNvPr id="24600" name="Text Box 24">
            <a:extLst>
              <a:ext uri="{FF2B5EF4-FFF2-40B4-BE49-F238E27FC236}">
                <a16:creationId xmlns:a16="http://schemas.microsoft.com/office/drawing/2014/main" id="{3AB1D524-B2AF-40E7-A121-C54B7952DC65}"/>
              </a:ext>
            </a:extLst>
          </p:cNvPr>
          <p:cNvSpPr txBox="1">
            <a:spLocks noChangeArrowheads="1"/>
          </p:cNvSpPr>
          <p:nvPr/>
        </p:nvSpPr>
        <p:spPr bwMode="auto">
          <a:xfrm>
            <a:off x="3657600" y="1484313"/>
            <a:ext cx="2592388" cy="985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a:t>
            </a:r>
          </a:p>
        </p:txBody>
      </p:sp>
      <p:sp>
        <p:nvSpPr>
          <p:cNvPr id="24601" name="Text Box 25">
            <a:extLst>
              <a:ext uri="{FF2B5EF4-FFF2-40B4-BE49-F238E27FC236}">
                <a16:creationId xmlns:a16="http://schemas.microsoft.com/office/drawing/2014/main" id="{3D5438C6-B8D9-4BA0-99C8-F9D48F377073}"/>
              </a:ext>
            </a:extLst>
          </p:cNvPr>
          <p:cNvSpPr txBox="1">
            <a:spLocks noChangeArrowheads="1"/>
          </p:cNvSpPr>
          <p:nvPr/>
        </p:nvSpPr>
        <p:spPr bwMode="auto">
          <a:xfrm>
            <a:off x="3875088" y="966788"/>
            <a:ext cx="24479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b="1">
                <a:ea typeface="メイリオ" panose="020B0604030504040204" pitchFamily="50" charset="-128"/>
              </a:rPr>
              <a:t>説明文のタイトル説明文のタイトル説明文のタイトル</a:t>
            </a:r>
          </a:p>
        </p:txBody>
      </p:sp>
      <p:sp>
        <p:nvSpPr>
          <p:cNvPr id="24602" name="Rectangle 26" descr="右上がり対角線 (反転)">
            <a:extLst>
              <a:ext uri="{FF2B5EF4-FFF2-40B4-BE49-F238E27FC236}">
                <a16:creationId xmlns:a16="http://schemas.microsoft.com/office/drawing/2014/main" id="{BA2D4CA6-67FE-4F20-87E2-C459B0DB748C}"/>
              </a:ext>
            </a:extLst>
          </p:cNvPr>
          <p:cNvSpPr>
            <a:spLocks noChangeArrowheads="1"/>
          </p:cNvSpPr>
          <p:nvPr/>
        </p:nvSpPr>
        <p:spPr bwMode="auto">
          <a:xfrm>
            <a:off x="3657600" y="2492375"/>
            <a:ext cx="2592388" cy="863600"/>
          </a:xfrm>
          <a:prstGeom prst="rect">
            <a:avLst/>
          </a:prstGeom>
          <a:pattFill prst="dkUpDiag">
            <a:fgClr>
              <a:schemeClr val="bg2">
                <a:alpha val="50000"/>
              </a:schemeClr>
            </a:fgClr>
            <a:bgClr>
              <a:schemeClr val="bg1">
                <a:alpha val="50000"/>
              </a:schemeClr>
            </a:bgClr>
          </a:pattFill>
          <a:ln w="63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b="1">
                <a:latin typeface="メイリオ" panose="020B0604030504040204" pitchFamily="50" charset="-128"/>
                <a:ea typeface="メイリオ" panose="020B0604030504040204" pitchFamily="50" charset="-128"/>
              </a:rPr>
              <a:t>写真</a:t>
            </a:r>
            <a:r>
              <a:rPr lang="en-US" altLang="ja-JP" b="1">
                <a:latin typeface="メイリオ" panose="020B0604030504040204" pitchFamily="50" charset="-128"/>
                <a:ea typeface="メイリオ" panose="020B0604030504040204" pitchFamily="50" charset="-128"/>
              </a:rPr>
              <a:t>or</a:t>
            </a:r>
            <a:r>
              <a:rPr lang="ja-JP" altLang="en-US" b="1">
                <a:latin typeface="メイリオ" panose="020B0604030504040204" pitchFamily="50" charset="-128"/>
                <a:ea typeface="メイリオ" panose="020B0604030504040204" pitchFamily="50" charset="-128"/>
              </a:rPr>
              <a:t>画像</a:t>
            </a:r>
          </a:p>
        </p:txBody>
      </p:sp>
      <p:sp>
        <p:nvSpPr>
          <p:cNvPr id="24603" name="Text Box 27">
            <a:extLst>
              <a:ext uri="{FF2B5EF4-FFF2-40B4-BE49-F238E27FC236}">
                <a16:creationId xmlns:a16="http://schemas.microsoft.com/office/drawing/2014/main" id="{0C43F2F8-85A9-43B4-BA2E-8DCAF5F7A57C}"/>
              </a:ext>
            </a:extLst>
          </p:cNvPr>
          <p:cNvSpPr txBox="1">
            <a:spLocks noChangeArrowheads="1"/>
          </p:cNvSpPr>
          <p:nvPr/>
        </p:nvSpPr>
        <p:spPr bwMode="auto">
          <a:xfrm>
            <a:off x="6681788" y="1484313"/>
            <a:ext cx="2592387" cy="985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a:t>
            </a:r>
          </a:p>
        </p:txBody>
      </p:sp>
      <p:sp>
        <p:nvSpPr>
          <p:cNvPr id="24604" name="Text Box 28">
            <a:extLst>
              <a:ext uri="{FF2B5EF4-FFF2-40B4-BE49-F238E27FC236}">
                <a16:creationId xmlns:a16="http://schemas.microsoft.com/office/drawing/2014/main" id="{97F7101C-9CF1-4DC7-A53C-E8250BF2D629}"/>
              </a:ext>
            </a:extLst>
          </p:cNvPr>
          <p:cNvSpPr txBox="1">
            <a:spLocks noChangeArrowheads="1"/>
          </p:cNvSpPr>
          <p:nvPr/>
        </p:nvSpPr>
        <p:spPr bwMode="auto">
          <a:xfrm>
            <a:off x="6899275" y="966788"/>
            <a:ext cx="24479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b="1">
                <a:ea typeface="メイリオ" panose="020B0604030504040204" pitchFamily="50" charset="-128"/>
              </a:rPr>
              <a:t>説明文のタイトル説明文のタイトル説明文のタイトル</a:t>
            </a:r>
          </a:p>
        </p:txBody>
      </p:sp>
      <p:sp>
        <p:nvSpPr>
          <p:cNvPr id="24605" name="Rectangle 29" descr="右上がり対角線 (反転)">
            <a:extLst>
              <a:ext uri="{FF2B5EF4-FFF2-40B4-BE49-F238E27FC236}">
                <a16:creationId xmlns:a16="http://schemas.microsoft.com/office/drawing/2014/main" id="{15352219-C650-4547-9859-82B7A7D98CCB}"/>
              </a:ext>
            </a:extLst>
          </p:cNvPr>
          <p:cNvSpPr>
            <a:spLocks noChangeArrowheads="1"/>
          </p:cNvSpPr>
          <p:nvPr/>
        </p:nvSpPr>
        <p:spPr bwMode="auto">
          <a:xfrm>
            <a:off x="6681788" y="2492375"/>
            <a:ext cx="2592387" cy="863600"/>
          </a:xfrm>
          <a:prstGeom prst="rect">
            <a:avLst/>
          </a:prstGeom>
          <a:pattFill prst="dkUpDiag">
            <a:fgClr>
              <a:schemeClr val="bg2">
                <a:alpha val="50000"/>
              </a:schemeClr>
            </a:fgClr>
            <a:bgClr>
              <a:schemeClr val="bg1">
                <a:alpha val="50000"/>
              </a:schemeClr>
            </a:bgClr>
          </a:pattFill>
          <a:ln w="63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b="1">
                <a:latin typeface="メイリオ" panose="020B0604030504040204" pitchFamily="50" charset="-128"/>
                <a:ea typeface="メイリオ" panose="020B0604030504040204" pitchFamily="50" charset="-128"/>
              </a:rPr>
              <a:t>写真</a:t>
            </a:r>
            <a:r>
              <a:rPr lang="en-US" altLang="ja-JP" b="1">
                <a:latin typeface="メイリオ" panose="020B0604030504040204" pitchFamily="50" charset="-128"/>
                <a:ea typeface="メイリオ" panose="020B0604030504040204" pitchFamily="50" charset="-128"/>
              </a:rPr>
              <a:t>or</a:t>
            </a:r>
            <a:r>
              <a:rPr lang="ja-JP" altLang="en-US" b="1">
                <a:latin typeface="メイリオ" panose="020B0604030504040204" pitchFamily="50" charset="-128"/>
                <a:ea typeface="メイリオ" panose="020B0604030504040204" pitchFamily="50" charset="-128"/>
              </a:rPr>
              <a:t>画像</a:t>
            </a:r>
          </a:p>
        </p:txBody>
      </p:sp>
      <p:sp>
        <p:nvSpPr>
          <p:cNvPr id="24606" name="Text Box 30">
            <a:extLst>
              <a:ext uri="{FF2B5EF4-FFF2-40B4-BE49-F238E27FC236}">
                <a16:creationId xmlns:a16="http://schemas.microsoft.com/office/drawing/2014/main" id="{218CEE4C-BCF2-4D55-B934-46F773700DEB}"/>
              </a:ext>
            </a:extLst>
          </p:cNvPr>
          <p:cNvSpPr txBox="1">
            <a:spLocks noChangeArrowheads="1"/>
          </p:cNvSpPr>
          <p:nvPr/>
        </p:nvSpPr>
        <p:spPr bwMode="auto">
          <a:xfrm>
            <a:off x="631825" y="4221163"/>
            <a:ext cx="2592388" cy="985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a:t>
            </a:r>
          </a:p>
        </p:txBody>
      </p:sp>
      <p:sp>
        <p:nvSpPr>
          <p:cNvPr id="24607" name="Text Box 31">
            <a:extLst>
              <a:ext uri="{FF2B5EF4-FFF2-40B4-BE49-F238E27FC236}">
                <a16:creationId xmlns:a16="http://schemas.microsoft.com/office/drawing/2014/main" id="{DBEA1EF8-4C3D-44F1-A7CC-E8D2E0B7DC6E}"/>
              </a:ext>
            </a:extLst>
          </p:cNvPr>
          <p:cNvSpPr txBox="1">
            <a:spLocks noChangeArrowheads="1"/>
          </p:cNvSpPr>
          <p:nvPr/>
        </p:nvSpPr>
        <p:spPr bwMode="auto">
          <a:xfrm>
            <a:off x="849313" y="3703638"/>
            <a:ext cx="24479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b="1">
                <a:ea typeface="メイリオ" panose="020B0604030504040204" pitchFamily="50" charset="-128"/>
              </a:rPr>
              <a:t>説明文のタイトル説明文のタイトル説明文のタイトル</a:t>
            </a:r>
          </a:p>
        </p:txBody>
      </p:sp>
      <p:sp>
        <p:nvSpPr>
          <p:cNvPr id="24608" name="Rectangle 32" descr="右上がり対角線 (反転)">
            <a:extLst>
              <a:ext uri="{FF2B5EF4-FFF2-40B4-BE49-F238E27FC236}">
                <a16:creationId xmlns:a16="http://schemas.microsoft.com/office/drawing/2014/main" id="{E2F951B2-237D-44DB-A5A5-0C27212E1D97}"/>
              </a:ext>
            </a:extLst>
          </p:cNvPr>
          <p:cNvSpPr>
            <a:spLocks noChangeArrowheads="1"/>
          </p:cNvSpPr>
          <p:nvPr/>
        </p:nvSpPr>
        <p:spPr bwMode="auto">
          <a:xfrm>
            <a:off x="631825" y="5229225"/>
            <a:ext cx="2592388" cy="863600"/>
          </a:xfrm>
          <a:prstGeom prst="rect">
            <a:avLst/>
          </a:prstGeom>
          <a:pattFill prst="dkUpDiag">
            <a:fgClr>
              <a:schemeClr val="bg2">
                <a:alpha val="50000"/>
              </a:schemeClr>
            </a:fgClr>
            <a:bgClr>
              <a:schemeClr val="bg1">
                <a:alpha val="50000"/>
              </a:schemeClr>
            </a:bgClr>
          </a:pattFill>
          <a:ln w="63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b="1">
                <a:latin typeface="メイリオ" panose="020B0604030504040204" pitchFamily="50" charset="-128"/>
                <a:ea typeface="メイリオ" panose="020B0604030504040204" pitchFamily="50" charset="-128"/>
              </a:rPr>
              <a:t>写真</a:t>
            </a:r>
            <a:r>
              <a:rPr lang="en-US" altLang="ja-JP" b="1">
                <a:latin typeface="メイリオ" panose="020B0604030504040204" pitchFamily="50" charset="-128"/>
                <a:ea typeface="メイリオ" panose="020B0604030504040204" pitchFamily="50" charset="-128"/>
              </a:rPr>
              <a:t>or</a:t>
            </a:r>
            <a:r>
              <a:rPr lang="ja-JP" altLang="en-US" b="1">
                <a:latin typeface="メイリオ" panose="020B0604030504040204" pitchFamily="50" charset="-128"/>
                <a:ea typeface="メイリオ" panose="020B0604030504040204" pitchFamily="50" charset="-128"/>
              </a:rPr>
              <a:t>画像</a:t>
            </a:r>
          </a:p>
        </p:txBody>
      </p:sp>
      <p:sp>
        <p:nvSpPr>
          <p:cNvPr id="24609" name="Text Box 33">
            <a:extLst>
              <a:ext uri="{FF2B5EF4-FFF2-40B4-BE49-F238E27FC236}">
                <a16:creationId xmlns:a16="http://schemas.microsoft.com/office/drawing/2014/main" id="{14727C33-79D7-43A6-95AE-DA66FBCCFA03}"/>
              </a:ext>
            </a:extLst>
          </p:cNvPr>
          <p:cNvSpPr txBox="1">
            <a:spLocks noChangeArrowheads="1"/>
          </p:cNvSpPr>
          <p:nvPr/>
        </p:nvSpPr>
        <p:spPr bwMode="auto">
          <a:xfrm>
            <a:off x="3657600" y="4221163"/>
            <a:ext cx="2592388" cy="985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a:t>
            </a:r>
          </a:p>
        </p:txBody>
      </p:sp>
      <p:sp>
        <p:nvSpPr>
          <p:cNvPr id="24610" name="Text Box 34">
            <a:extLst>
              <a:ext uri="{FF2B5EF4-FFF2-40B4-BE49-F238E27FC236}">
                <a16:creationId xmlns:a16="http://schemas.microsoft.com/office/drawing/2014/main" id="{95AF07B3-BF47-400A-A6F7-40F17904D2B7}"/>
              </a:ext>
            </a:extLst>
          </p:cNvPr>
          <p:cNvSpPr txBox="1">
            <a:spLocks noChangeArrowheads="1"/>
          </p:cNvSpPr>
          <p:nvPr/>
        </p:nvSpPr>
        <p:spPr bwMode="auto">
          <a:xfrm>
            <a:off x="3875088" y="3703638"/>
            <a:ext cx="24479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b="1">
                <a:ea typeface="メイリオ" panose="020B0604030504040204" pitchFamily="50" charset="-128"/>
              </a:rPr>
              <a:t>説明文のタイトル説明文のタイトル説明文のタイトル</a:t>
            </a:r>
          </a:p>
        </p:txBody>
      </p:sp>
      <p:sp>
        <p:nvSpPr>
          <p:cNvPr id="24611" name="Rectangle 35" descr="右上がり対角線 (反転)">
            <a:extLst>
              <a:ext uri="{FF2B5EF4-FFF2-40B4-BE49-F238E27FC236}">
                <a16:creationId xmlns:a16="http://schemas.microsoft.com/office/drawing/2014/main" id="{810D0B56-80CC-41FE-AC79-098D6A366CFB}"/>
              </a:ext>
            </a:extLst>
          </p:cNvPr>
          <p:cNvSpPr>
            <a:spLocks noChangeArrowheads="1"/>
          </p:cNvSpPr>
          <p:nvPr/>
        </p:nvSpPr>
        <p:spPr bwMode="auto">
          <a:xfrm>
            <a:off x="3657600" y="5229225"/>
            <a:ext cx="2592388" cy="863600"/>
          </a:xfrm>
          <a:prstGeom prst="rect">
            <a:avLst/>
          </a:prstGeom>
          <a:pattFill prst="dkUpDiag">
            <a:fgClr>
              <a:schemeClr val="bg2">
                <a:alpha val="50000"/>
              </a:schemeClr>
            </a:fgClr>
            <a:bgClr>
              <a:schemeClr val="bg1">
                <a:alpha val="50000"/>
              </a:schemeClr>
            </a:bgClr>
          </a:pattFill>
          <a:ln w="63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b="1">
                <a:latin typeface="メイリオ" panose="020B0604030504040204" pitchFamily="50" charset="-128"/>
                <a:ea typeface="メイリオ" panose="020B0604030504040204" pitchFamily="50" charset="-128"/>
              </a:rPr>
              <a:t>写真</a:t>
            </a:r>
            <a:r>
              <a:rPr lang="en-US" altLang="ja-JP" b="1">
                <a:latin typeface="メイリオ" panose="020B0604030504040204" pitchFamily="50" charset="-128"/>
                <a:ea typeface="メイリオ" panose="020B0604030504040204" pitchFamily="50" charset="-128"/>
              </a:rPr>
              <a:t>or</a:t>
            </a:r>
            <a:r>
              <a:rPr lang="ja-JP" altLang="en-US" b="1">
                <a:latin typeface="メイリオ" panose="020B0604030504040204" pitchFamily="50" charset="-128"/>
                <a:ea typeface="メイリオ" panose="020B0604030504040204" pitchFamily="50" charset="-128"/>
              </a:rPr>
              <a:t>画像</a:t>
            </a:r>
          </a:p>
        </p:txBody>
      </p:sp>
      <p:sp>
        <p:nvSpPr>
          <p:cNvPr id="24612" name="Text Box 36">
            <a:extLst>
              <a:ext uri="{FF2B5EF4-FFF2-40B4-BE49-F238E27FC236}">
                <a16:creationId xmlns:a16="http://schemas.microsoft.com/office/drawing/2014/main" id="{41D8FE33-C4CF-4924-8F99-9447082EC50B}"/>
              </a:ext>
            </a:extLst>
          </p:cNvPr>
          <p:cNvSpPr txBox="1">
            <a:spLocks noChangeArrowheads="1"/>
          </p:cNvSpPr>
          <p:nvPr/>
        </p:nvSpPr>
        <p:spPr bwMode="auto">
          <a:xfrm>
            <a:off x="6681788" y="4221163"/>
            <a:ext cx="2592387" cy="985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a:t>
            </a:r>
          </a:p>
        </p:txBody>
      </p:sp>
      <p:sp>
        <p:nvSpPr>
          <p:cNvPr id="24613" name="Text Box 37">
            <a:extLst>
              <a:ext uri="{FF2B5EF4-FFF2-40B4-BE49-F238E27FC236}">
                <a16:creationId xmlns:a16="http://schemas.microsoft.com/office/drawing/2014/main" id="{D6FCA1E9-6122-4E6F-8522-1962E6ECCB0E}"/>
              </a:ext>
            </a:extLst>
          </p:cNvPr>
          <p:cNvSpPr txBox="1">
            <a:spLocks noChangeArrowheads="1"/>
          </p:cNvSpPr>
          <p:nvPr/>
        </p:nvSpPr>
        <p:spPr bwMode="auto">
          <a:xfrm>
            <a:off x="6899275" y="3703638"/>
            <a:ext cx="24479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b="1">
                <a:ea typeface="メイリオ" panose="020B0604030504040204" pitchFamily="50" charset="-128"/>
              </a:rPr>
              <a:t>説明文のタイトル説明文のタイトル説明文のタイトル</a:t>
            </a:r>
          </a:p>
        </p:txBody>
      </p:sp>
      <p:sp>
        <p:nvSpPr>
          <p:cNvPr id="24614" name="Rectangle 38" descr="右上がり対角線 (反転)">
            <a:extLst>
              <a:ext uri="{FF2B5EF4-FFF2-40B4-BE49-F238E27FC236}">
                <a16:creationId xmlns:a16="http://schemas.microsoft.com/office/drawing/2014/main" id="{93B60212-2330-4447-9581-544CFDB7E80C}"/>
              </a:ext>
            </a:extLst>
          </p:cNvPr>
          <p:cNvSpPr>
            <a:spLocks noChangeArrowheads="1"/>
          </p:cNvSpPr>
          <p:nvPr/>
        </p:nvSpPr>
        <p:spPr bwMode="auto">
          <a:xfrm>
            <a:off x="6681788" y="5229225"/>
            <a:ext cx="2592387" cy="863600"/>
          </a:xfrm>
          <a:prstGeom prst="rect">
            <a:avLst/>
          </a:prstGeom>
          <a:pattFill prst="dkUpDiag">
            <a:fgClr>
              <a:schemeClr val="bg2">
                <a:alpha val="50000"/>
              </a:schemeClr>
            </a:fgClr>
            <a:bgClr>
              <a:schemeClr val="bg1">
                <a:alpha val="50000"/>
              </a:schemeClr>
            </a:bgClr>
          </a:pattFill>
          <a:ln w="6350">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b="1">
                <a:latin typeface="メイリオ" panose="020B0604030504040204" pitchFamily="50" charset="-128"/>
                <a:ea typeface="メイリオ" panose="020B0604030504040204" pitchFamily="50" charset="-128"/>
              </a:rPr>
              <a:t>写真</a:t>
            </a:r>
            <a:r>
              <a:rPr lang="en-US" altLang="ja-JP" b="1">
                <a:latin typeface="メイリオ" panose="020B0604030504040204" pitchFamily="50" charset="-128"/>
                <a:ea typeface="メイリオ" panose="020B0604030504040204" pitchFamily="50" charset="-128"/>
              </a:rPr>
              <a:t>or</a:t>
            </a:r>
            <a:r>
              <a:rPr lang="ja-JP" altLang="en-US" b="1">
                <a:latin typeface="メイリオ" panose="020B0604030504040204" pitchFamily="50" charset="-128"/>
                <a:ea typeface="メイリオ" panose="020B0604030504040204" pitchFamily="50" charset="-128"/>
              </a:rPr>
              <a:t>画像</a:t>
            </a:r>
          </a:p>
        </p:txBody>
      </p:sp>
      <p:sp>
        <p:nvSpPr>
          <p:cNvPr id="24579" name="Rectangle 3">
            <a:extLst>
              <a:ext uri="{FF2B5EF4-FFF2-40B4-BE49-F238E27FC236}">
                <a16:creationId xmlns:a16="http://schemas.microsoft.com/office/drawing/2014/main" id="{356A20FE-90A6-4E78-9374-4C405D704E1C}"/>
              </a:ext>
            </a:extLst>
          </p:cNvPr>
          <p:cNvSpPr>
            <a:spLocks noChangeArrowheads="1"/>
          </p:cNvSpPr>
          <p:nvPr/>
        </p:nvSpPr>
        <p:spPr bwMode="auto">
          <a:xfrm>
            <a:off x="415925" y="836613"/>
            <a:ext cx="3024188" cy="2736850"/>
          </a:xfrm>
          <a:prstGeom prst="rect">
            <a:avLst/>
          </a:prstGeom>
          <a:noFill/>
          <a:ln w="57150">
            <a:solidFill>
              <a:srgbClr val="333333"/>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582" name="Rectangle 6">
            <a:extLst>
              <a:ext uri="{FF2B5EF4-FFF2-40B4-BE49-F238E27FC236}">
                <a16:creationId xmlns:a16="http://schemas.microsoft.com/office/drawing/2014/main" id="{FE2EE5D1-64F1-4181-9238-2BB116AB4EF7}"/>
              </a:ext>
            </a:extLst>
          </p:cNvPr>
          <p:cNvSpPr>
            <a:spLocks noChangeArrowheads="1"/>
          </p:cNvSpPr>
          <p:nvPr/>
        </p:nvSpPr>
        <p:spPr bwMode="auto">
          <a:xfrm>
            <a:off x="3440113" y="836613"/>
            <a:ext cx="3024187" cy="2736850"/>
          </a:xfrm>
          <a:prstGeom prst="rect">
            <a:avLst/>
          </a:prstGeom>
          <a:noFill/>
          <a:ln w="57150">
            <a:solidFill>
              <a:srgbClr val="333333"/>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585" name="Rectangle 9">
            <a:extLst>
              <a:ext uri="{FF2B5EF4-FFF2-40B4-BE49-F238E27FC236}">
                <a16:creationId xmlns:a16="http://schemas.microsoft.com/office/drawing/2014/main" id="{D4EDB84A-AE3A-4F7C-83A1-D26FF5BBBA54}"/>
              </a:ext>
            </a:extLst>
          </p:cNvPr>
          <p:cNvSpPr>
            <a:spLocks noChangeArrowheads="1"/>
          </p:cNvSpPr>
          <p:nvPr/>
        </p:nvSpPr>
        <p:spPr bwMode="auto">
          <a:xfrm>
            <a:off x="6464300" y="836613"/>
            <a:ext cx="3024188" cy="2736850"/>
          </a:xfrm>
          <a:prstGeom prst="rect">
            <a:avLst/>
          </a:prstGeom>
          <a:noFill/>
          <a:ln w="57150">
            <a:solidFill>
              <a:srgbClr val="333333"/>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588" name="Rectangle 12">
            <a:extLst>
              <a:ext uri="{FF2B5EF4-FFF2-40B4-BE49-F238E27FC236}">
                <a16:creationId xmlns:a16="http://schemas.microsoft.com/office/drawing/2014/main" id="{B2E421EF-C6EE-4554-A8DA-1E1705B4774C}"/>
              </a:ext>
            </a:extLst>
          </p:cNvPr>
          <p:cNvSpPr>
            <a:spLocks noChangeArrowheads="1"/>
          </p:cNvSpPr>
          <p:nvPr/>
        </p:nvSpPr>
        <p:spPr bwMode="auto">
          <a:xfrm>
            <a:off x="415925" y="3573463"/>
            <a:ext cx="3024188" cy="2736850"/>
          </a:xfrm>
          <a:prstGeom prst="rect">
            <a:avLst/>
          </a:prstGeom>
          <a:noFill/>
          <a:ln w="57150">
            <a:solidFill>
              <a:srgbClr val="333333"/>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591" name="Rectangle 15">
            <a:extLst>
              <a:ext uri="{FF2B5EF4-FFF2-40B4-BE49-F238E27FC236}">
                <a16:creationId xmlns:a16="http://schemas.microsoft.com/office/drawing/2014/main" id="{5C26A2F5-50B9-4436-AED5-AD959608B61B}"/>
              </a:ext>
            </a:extLst>
          </p:cNvPr>
          <p:cNvSpPr>
            <a:spLocks noChangeArrowheads="1"/>
          </p:cNvSpPr>
          <p:nvPr/>
        </p:nvSpPr>
        <p:spPr bwMode="auto">
          <a:xfrm>
            <a:off x="3440113" y="3573463"/>
            <a:ext cx="3024187" cy="2736850"/>
          </a:xfrm>
          <a:prstGeom prst="rect">
            <a:avLst/>
          </a:prstGeom>
          <a:noFill/>
          <a:ln w="57150">
            <a:solidFill>
              <a:srgbClr val="333333"/>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4594" name="Rectangle 18">
            <a:extLst>
              <a:ext uri="{FF2B5EF4-FFF2-40B4-BE49-F238E27FC236}">
                <a16:creationId xmlns:a16="http://schemas.microsoft.com/office/drawing/2014/main" id="{CBD6EE91-E9DD-4C00-A318-36EFC4C233BD}"/>
              </a:ext>
            </a:extLst>
          </p:cNvPr>
          <p:cNvSpPr>
            <a:spLocks noChangeArrowheads="1"/>
          </p:cNvSpPr>
          <p:nvPr/>
        </p:nvSpPr>
        <p:spPr bwMode="auto">
          <a:xfrm>
            <a:off x="6464300" y="3573463"/>
            <a:ext cx="3024188" cy="2736850"/>
          </a:xfrm>
          <a:prstGeom prst="rect">
            <a:avLst/>
          </a:prstGeom>
          <a:noFill/>
          <a:ln w="57150">
            <a:solidFill>
              <a:srgbClr val="333333"/>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A85677E6-2AF2-4A75-BF01-C306E83487D8}"/>
              </a:ext>
            </a:extLst>
          </p:cNvPr>
          <p:cNvSpPr>
            <a:spLocks noGrp="1" noChangeArrowheads="1"/>
          </p:cNvSpPr>
          <p:nvPr>
            <p:ph type="title"/>
          </p:nvPr>
        </p:nvSpPr>
        <p:spPr>
          <a:noFill/>
          <a:ln/>
        </p:spPr>
        <p:txBody>
          <a:bodyPr/>
          <a:lstStyle/>
          <a:p>
            <a:r>
              <a:rPr lang="ja-JP" altLang="en-US"/>
              <a:t>手順説明（６手順</a:t>
            </a:r>
            <a:r>
              <a:rPr lang="en-US" altLang="ja-JP"/>
              <a:t>×</a:t>
            </a:r>
            <a:r>
              <a:rPr lang="ja-JP" altLang="en-US"/>
              <a:t>３</a:t>
            </a:r>
            <a:r>
              <a:rPr lang="en-US" altLang="ja-JP"/>
              <a:t>D)</a:t>
            </a:r>
          </a:p>
        </p:txBody>
      </p:sp>
      <p:sp>
        <p:nvSpPr>
          <p:cNvPr id="25604" name="AutoShape 4">
            <a:extLst>
              <a:ext uri="{FF2B5EF4-FFF2-40B4-BE49-F238E27FC236}">
                <a16:creationId xmlns:a16="http://schemas.microsoft.com/office/drawing/2014/main" id="{D13B5814-1EB6-4ECB-9E9C-3BF1CF99D497}"/>
              </a:ext>
            </a:extLst>
          </p:cNvPr>
          <p:cNvSpPr>
            <a:spLocks noChangeArrowheads="1"/>
          </p:cNvSpPr>
          <p:nvPr/>
        </p:nvSpPr>
        <p:spPr bwMode="auto">
          <a:xfrm>
            <a:off x="200025" y="849313"/>
            <a:ext cx="2736850" cy="2447925"/>
          </a:xfrm>
          <a:prstGeom prst="roundRect">
            <a:avLst>
              <a:gd name="adj" fmla="val 8884"/>
            </a:avLst>
          </a:prstGeom>
          <a:gradFill rotWithShape="1">
            <a:gsLst>
              <a:gs pos="0">
                <a:srgbClr val="99CCFF"/>
              </a:gs>
              <a:gs pos="100000">
                <a:srgbClr val="CCFFFF"/>
              </a:gs>
            </a:gsLst>
            <a:lin ang="18900000" scaled="1"/>
          </a:gradFill>
          <a:ln w="9525">
            <a:round/>
            <a:headEnd/>
            <a:tailEnd/>
          </a:ln>
          <a:effectLst/>
          <a:scene3d>
            <a:camera prst="legacyPerspectiveFront">
              <a:rot lat="20099999" lon="1500000" rev="0"/>
            </a:camera>
            <a:lightRig rig="legacyFlat4" dir="b"/>
          </a:scene3d>
          <a:sp3d extrusionH="887400" prstMaterial="legacyMatte">
            <a:bevelT w="13500" h="13500" prst="angle"/>
            <a:bevelB w="13500" h="13500" prst="angle"/>
            <a:extrusionClr>
              <a:srgbClr val="99CCFF"/>
            </a:extrusionClr>
            <a:contourClr>
              <a:srgbClr val="99CCFF"/>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5607" name="AutoShape 7">
            <a:extLst>
              <a:ext uri="{FF2B5EF4-FFF2-40B4-BE49-F238E27FC236}">
                <a16:creationId xmlns:a16="http://schemas.microsoft.com/office/drawing/2014/main" id="{FED3FFA2-2C09-4B9A-B775-88E053FD6661}"/>
              </a:ext>
            </a:extLst>
          </p:cNvPr>
          <p:cNvSpPr>
            <a:spLocks noChangeArrowheads="1"/>
          </p:cNvSpPr>
          <p:nvPr/>
        </p:nvSpPr>
        <p:spPr bwMode="auto">
          <a:xfrm>
            <a:off x="415925" y="3573463"/>
            <a:ext cx="2736850" cy="2447925"/>
          </a:xfrm>
          <a:prstGeom prst="roundRect">
            <a:avLst>
              <a:gd name="adj" fmla="val 8884"/>
            </a:avLst>
          </a:prstGeom>
          <a:gradFill rotWithShape="1">
            <a:gsLst>
              <a:gs pos="0">
                <a:srgbClr val="99CCFF"/>
              </a:gs>
              <a:gs pos="100000">
                <a:srgbClr val="CCFFFF"/>
              </a:gs>
            </a:gsLst>
            <a:lin ang="18900000" scaled="1"/>
          </a:gradFill>
          <a:ln w="9525">
            <a:round/>
            <a:headEnd/>
            <a:tailEnd/>
          </a:ln>
          <a:effectLst/>
          <a:scene3d>
            <a:camera prst="legacyPerspectiveFront">
              <a:rot lat="20099999" lon="1500000" rev="0"/>
            </a:camera>
            <a:lightRig rig="legacyFlat4" dir="b"/>
          </a:scene3d>
          <a:sp3d extrusionH="887400" prstMaterial="legacyMatte">
            <a:bevelT w="13500" h="13500" prst="angle"/>
            <a:bevelB w="13500" h="13500" prst="angle"/>
            <a:extrusionClr>
              <a:srgbClr val="99CCFF"/>
            </a:extrusionClr>
            <a:contourClr>
              <a:srgbClr val="99CCFF"/>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5610" name="AutoShape 10">
            <a:extLst>
              <a:ext uri="{FF2B5EF4-FFF2-40B4-BE49-F238E27FC236}">
                <a16:creationId xmlns:a16="http://schemas.microsoft.com/office/drawing/2014/main" id="{A12E98AB-C9F7-4C97-B822-00980973DCC7}"/>
              </a:ext>
            </a:extLst>
          </p:cNvPr>
          <p:cNvSpPr>
            <a:spLocks noChangeArrowheads="1"/>
          </p:cNvSpPr>
          <p:nvPr/>
        </p:nvSpPr>
        <p:spPr bwMode="auto">
          <a:xfrm>
            <a:off x="2936875" y="1570038"/>
            <a:ext cx="488950" cy="792162"/>
          </a:xfrm>
          <a:prstGeom prst="rightArrow">
            <a:avLst>
              <a:gd name="adj1" fmla="val 57963"/>
              <a:gd name="adj2" fmla="val 46986"/>
            </a:avLst>
          </a:prstGeom>
          <a:solidFill>
            <a:srgbClr val="FF9900"/>
          </a:solidFill>
          <a:ln w="9525">
            <a:miter lim="800000"/>
            <a:headEnd/>
            <a:tailEnd/>
          </a:ln>
          <a:effectLst/>
          <a:scene3d>
            <a:camera prst="legacyPerspectiveFront">
              <a:rot lat="20099999" lon="1500000" rev="0"/>
            </a:camera>
            <a:lightRig rig="legacyFlat4" dir="b"/>
          </a:scene3d>
          <a:sp3d extrusionH="176200" prstMaterial="legacyMatte">
            <a:bevelT w="13500" h="13500" prst="angle"/>
            <a:bevelB w="13500" h="13500" prst="angle"/>
            <a:extrusionClr>
              <a:srgbClr val="FF9900"/>
            </a:extrusionClr>
            <a:contourClr>
              <a:srgbClr val="FF990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5613" name="AutoShape 13">
            <a:extLst>
              <a:ext uri="{FF2B5EF4-FFF2-40B4-BE49-F238E27FC236}">
                <a16:creationId xmlns:a16="http://schemas.microsoft.com/office/drawing/2014/main" id="{4CD5B524-945E-4D42-86D5-AFB518F5D118}"/>
              </a:ext>
            </a:extLst>
          </p:cNvPr>
          <p:cNvSpPr>
            <a:spLocks noChangeArrowheads="1"/>
          </p:cNvSpPr>
          <p:nvPr/>
        </p:nvSpPr>
        <p:spPr bwMode="auto">
          <a:xfrm>
            <a:off x="3152775" y="4365625"/>
            <a:ext cx="488950" cy="792163"/>
          </a:xfrm>
          <a:prstGeom prst="rightArrow">
            <a:avLst>
              <a:gd name="adj1" fmla="val 57963"/>
              <a:gd name="adj2" fmla="val 46986"/>
            </a:avLst>
          </a:prstGeom>
          <a:solidFill>
            <a:srgbClr val="FF9900"/>
          </a:solidFill>
          <a:ln w="9525">
            <a:miter lim="800000"/>
            <a:headEnd/>
            <a:tailEnd/>
          </a:ln>
          <a:effectLst/>
          <a:scene3d>
            <a:camera prst="legacyPerspectiveFront">
              <a:rot lat="20099999" lon="1500000" rev="0"/>
            </a:camera>
            <a:lightRig rig="legacyFlat4" dir="b"/>
          </a:scene3d>
          <a:sp3d extrusionH="176200" prstMaterial="legacyMatte">
            <a:bevelT w="13500" h="13500" prst="angle"/>
            <a:bevelB w="13500" h="13500" prst="angle"/>
            <a:extrusionClr>
              <a:srgbClr val="FF9900"/>
            </a:extrusionClr>
            <a:contourClr>
              <a:srgbClr val="FF990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5615" name="Text Box 15">
            <a:extLst>
              <a:ext uri="{FF2B5EF4-FFF2-40B4-BE49-F238E27FC236}">
                <a16:creationId xmlns:a16="http://schemas.microsoft.com/office/drawing/2014/main" id="{C329293D-F552-4FFB-B9BC-BA2B660C2BC9}"/>
              </a:ext>
            </a:extLst>
          </p:cNvPr>
          <p:cNvSpPr txBox="1">
            <a:spLocks noChangeArrowheads="1"/>
          </p:cNvSpPr>
          <p:nvPr/>
        </p:nvSpPr>
        <p:spPr bwMode="auto">
          <a:xfrm rot="-591949">
            <a:off x="415925" y="1111250"/>
            <a:ext cx="24479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i="1">
                <a:ea typeface="HGP創英角ｺﾞｼｯｸUB" panose="020B0900000000000000" pitchFamily="50" charset="-128"/>
                <a:cs typeface="メイリオ" panose="020B0604030504040204" pitchFamily="50" charset="-128"/>
              </a:rPr>
              <a:t>説明文のタイトル説明文のタイトル説明文のタイトル</a:t>
            </a:r>
          </a:p>
        </p:txBody>
      </p:sp>
      <p:sp>
        <p:nvSpPr>
          <p:cNvPr id="25618" name="Text Box 18">
            <a:extLst>
              <a:ext uri="{FF2B5EF4-FFF2-40B4-BE49-F238E27FC236}">
                <a16:creationId xmlns:a16="http://schemas.microsoft.com/office/drawing/2014/main" id="{9CE041D6-A955-4DD7-A14B-8F8C7D725118}"/>
              </a:ext>
            </a:extLst>
          </p:cNvPr>
          <p:cNvSpPr txBox="1">
            <a:spLocks noChangeArrowheads="1"/>
          </p:cNvSpPr>
          <p:nvPr/>
        </p:nvSpPr>
        <p:spPr bwMode="auto">
          <a:xfrm rot="-591949">
            <a:off x="631825" y="3848100"/>
            <a:ext cx="24479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i="1">
                <a:ea typeface="HGP創英角ｺﾞｼｯｸUB" panose="020B0900000000000000" pitchFamily="50" charset="-128"/>
                <a:cs typeface="メイリオ" panose="020B0604030504040204" pitchFamily="50" charset="-128"/>
              </a:rPr>
              <a:t>説明文のタイトル説明文のタイトル説明文のタイトル</a:t>
            </a:r>
          </a:p>
        </p:txBody>
      </p:sp>
      <p:sp>
        <p:nvSpPr>
          <p:cNvPr id="25605" name="AutoShape 5">
            <a:extLst>
              <a:ext uri="{FF2B5EF4-FFF2-40B4-BE49-F238E27FC236}">
                <a16:creationId xmlns:a16="http://schemas.microsoft.com/office/drawing/2014/main" id="{8DC15023-69E6-48D9-B4F4-3496131BC821}"/>
              </a:ext>
            </a:extLst>
          </p:cNvPr>
          <p:cNvSpPr>
            <a:spLocks noChangeArrowheads="1"/>
          </p:cNvSpPr>
          <p:nvPr/>
        </p:nvSpPr>
        <p:spPr bwMode="auto">
          <a:xfrm>
            <a:off x="3224213" y="849313"/>
            <a:ext cx="2736850" cy="2447925"/>
          </a:xfrm>
          <a:prstGeom prst="roundRect">
            <a:avLst>
              <a:gd name="adj" fmla="val 8884"/>
            </a:avLst>
          </a:prstGeom>
          <a:gradFill rotWithShape="1">
            <a:gsLst>
              <a:gs pos="0">
                <a:srgbClr val="99CCFF"/>
              </a:gs>
              <a:gs pos="100000">
                <a:srgbClr val="CCFFFF"/>
              </a:gs>
            </a:gsLst>
            <a:lin ang="18900000" scaled="1"/>
          </a:gradFill>
          <a:ln w="9525">
            <a:round/>
            <a:headEnd/>
            <a:tailEnd/>
          </a:ln>
          <a:effectLst/>
          <a:scene3d>
            <a:camera prst="legacyPerspectiveFront">
              <a:rot lat="20099999" lon="1500000" rev="0"/>
            </a:camera>
            <a:lightRig rig="legacyFlat4" dir="b"/>
          </a:scene3d>
          <a:sp3d extrusionH="887400" prstMaterial="legacyMatte">
            <a:bevelT w="13500" h="13500" prst="angle"/>
            <a:bevelB w="13500" h="13500" prst="angle"/>
            <a:extrusionClr>
              <a:srgbClr val="99CCFF"/>
            </a:extrusionClr>
            <a:contourClr>
              <a:srgbClr val="99CCFF"/>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5611" name="AutoShape 11">
            <a:extLst>
              <a:ext uri="{FF2B5EF4-FFF2-40B4-BE49-F238E27FC236}">
                <a16:creationId xmlns:a16="http://schemas.microsoft.com/office/drawing/2014/main" id="{6FEC7F50-50F1-4EE7-840D-859759C04967}"/>
              </a:ext>
            </a:extLst>
          </p:cNvPr>
          <p:cNvSpPr>
            <a:spLocks noChangeArrowheads="1"/>
          </p:cNvSpPr>
          <p:nvPr/>
        </p:nvSpPr>
        <p:spPr bwMode="auto">
          <a:xfrm>
            <a:off x="5976938" y="1570038"/>
            <a:ext cx="488950" cy="792162"/>
          </a:xfrm>
          <a:prstGeom prst="rightArrow">
            <a:avLst>
              <a:gd name="adj1" fmla="val 57963"/>
              <a:gd name="adj2" fmla="val 46986"/>
            </a:avLst>
          </a:prstGeom>
          <a:solidFill>
            <a:srgbClr val="FF9900"/>
          </a:solidFill>
          <a:ln w="9525">
            <a:miter lim="800000"/>
            <a:headEnd/>
            <a:tailEnd/>
          </a:ln>
          <a:effectLst/>
          <a:scene3d>
            <a:camera prst="legacyPerspectiveFront">
              <a:rot lat="20099999" lon="1500000" rev="0"/>
            </a:camera>
            <a:lightRig rig="legacyFlat4" dir="b"/>
          </a:scene3d>
          <a:sp3d extrusionH="176200" prstMaterial="legacyMatte">
            <a:bevelT w="13500" h="13500" prst="angle"/>
            <a:bevelB w="13500" h="13500" prst="angle"/>
            <a:extrusionClr>
              <a:srgbClr val="FF9900"/>
            </a:extrusionClr>
            <a:contourClr>
              <a:srgbClr val="FF990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5616" name="Text Box 16">
            <a:extLst>
              <a:ext uri="{FF2B5EF4-FFF2-40B4-BE49-F238E27FC236}">
                <a16:creationId xmlns:a16="http://schemas.microsoft.com/office/drawing/2014/main" id="{06FCA417-CD9B-43E0-88B2-F5278EA3269E}"/>
              </a:ext>
            </a:extLst>
          </p:cNvPr>
          <p:cNvSpPr txBox="1">
            <a:spLocks noChangeArrowheads="1"/>
          </p:cNvSpPr>
          <p:nvPr/>
        </p:nvSpPr>
        <p:spPr bwMode="auto">
          <a:xfrm rot="-591949">
            <a:off x="3441700" y="1111250"/>
            <a:ext cx="24479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i="1">
                <a:ea typeface="HGP創英角ｺﾞｼｯｸUB" panose="020B0900000000000000" pitchFamily="50" charset="-128"/>
                <a:cs typeface="メイリオ" panose="020B0604030504040204" pitchFamily="50" charset="-128"/>
              </a:rPr>
              <a:t>説明文のタイトル説明文のタイトル説明文のタイトル</a:t>
            </a:r>
          </a:p>
        </p:txBody>
      </p:sp>
      <p:sp>
        <p:nvSpPr>
          <p:cNvPr id="25606" name="AutoShape 6">
            <a:extLst>
              <a:ext uri="{FF2B5EF4-FFF2-40B4-BE49-F238E27FC236}">
                <a16:creationId xmlns:a16="http://schemas.microsoft.com/office/drawing/2014/main" id="{49C8F746-D16B-4FE7-B833-C697C8B09A43}"/>
              </a:ext>
            </a:extLst>
          </p:cNvPr>
          <p:cNvSpPr>
            <a:spLocks noChangeArrowheads="1"/>
          </p:cNvSpPr>
          <p:nvPr/>
        </p:nvSpPr>
        <p:spPr bwMode="auto">
          <a:xfrm>
            <a:off x="6249988" y="836613"/>
            <a:ext cx="2736850" cy="2447925"/>
          </a:xfrm>
          <a:prstGeom prst="roundRect">
            <a:avLst>
              <a:gd name="adj" fmla="val 8884"/>
            </a:avLst>
          </a:prstGeom>
          <a:gradFill rotWithShape="1">
            <a:gsLst>
              <a:gs pos="0">
                <a:srgbClr val="99CCFF"/>
              </a:gs>
              <a:gs pos="100000">
                <a:srgbClr val="CCFFFF"/>
              </a:gs>
            </a:gsLst>
            <a:lin ang="18900000" scaled="1"/>
          </a:gradFill>
          <a:ln w="9525">
            <a:round/>
            <a:headEnd/>
            <a:tailEnd/>
          </a:ln>
          <a:effectLst/>
          <a:scene3d>
            <a:camera prst="legacyPerspectiveFront">
              <a:rot lat="20099999" lon="1500000" rev="0"/>
            </a:camera>
            <a:lightRig rig="legacyFlat4" dir="b"/>
          </a:scene3d>
          <a:sp3d extrusionH="887400" prstMaterial="legacyMatte">
            <a:bevelT w="13500" h="13500" prst="angle"/>
            <a:bevelB w="13500" h="13500" prst="angle"/>
            <a:extrusionClr>
              <a:srgbClr val="99CCFF"/>
            </a:extrusionClr>
            <a:contourClr>
              <a:srgbClr val="99CCFF"/>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5612" name="AutoShape 12">
            <a:extLst>
              <a:ext uri="{FF2B5EF4-FFF2-40B4-BE49-F238E27FC236}">
                <a16:creationId xmlns:a16="http://schemas.microsoft.com/office/drawing/2014/main" id="{47ED1790-9487-4671-887F-CEC7D5F58BB6}"/>
              </a:ext>
            </a:extLst>
          </p:cNvPr>
          <p:cNvSpPr>
            <a:spLocks noChangeArrowheads="1"/>
          </p:cNvSpPr>
          <p:nvPr/>
        </p:nvSpPr>
        <p:spPr bwMode="auto">
          <a:xfrm>
            <a:off x="8985250" y="1570038"/>
            <a:ext cx="488950" cy="792162"/>
          </a:xfrm>
          <a:prstGeom prst="rightArrow">
            <a:avLst>
              <a:gd name="adj1" fmla="val 57963"/>
              <a:gd name="adj2" fmla="val 46986"/>
            </a:avLst>
          </a:prstGeom>
          <a:solidFill>
            <a:srgbClr val="FF9900"/>
          </a:solidFill>
          <a:ln w="9525">
            <a:miter lim="800000"/>
            <a:headEnd/>
            <a:tailEnd/>
          </a:ln>
          <a:effectLst/>
          <a:scene3d>
            <a:camera prst="legacyPerspectiveFront">
              <a:rot lat="20099999" lon="1500000" rev="0"/>
            </a:camera>
            <a:lightRig rig="legacyFlat4" dir="b"/>
          </a:scene3d>
          <a:sp3d extrusionH="176200" prstMaterial="legacyMatte">
            <a:bevelT w="13500" h="13500" prst="angle"/>
            <a:bevelB w="13500" h="13500" prst="angle"/>
            <a:extrusionClr>
              <a:srgbClr val="FF9900"/>
            </a:extrusionClr>
            <a:contourClr>
              <a:srgbClr val="FF990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5617" name="Text Box 17">
            <a:extLst>
              <a:ext uri="{FF2B5EF4-FFF2-40B4-BE49-F238E27FC236}">
                <a16:creationId xmlns:a16="http://schemas.microsoft.com/office/drawing/2014/main" id="{F3FE699E-DDE4-41C0-8418-CF9EBF95D68C}"/>
              </a:ext>
            </a:extLst>
          </p:cNvPr>
          <p:cNvSpPr txBox="1">
            <a:spLocks noChangeArrowheads="1"/>
          </p:cNvSpPr>
          <p:nvPr/>
        </p:nvSpPr>
        <p:spPr bwMode="auto">
          <a:xfrm rot="-591949">
            <a:off x="6465888" y="1111250"/>
            <a:ext cx="24479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i="1">
                <a:ea typeface="HGP創英角ｺﾞｼｯｸUB" panose="020B0900000000000000" pitchFamily="50" charset="-128"/>
                <a:cs typeface="メイリオ" panose="020B0604030504040204" pitchFamily="50" charset="-128"/>
              </a:rPr>
              <a:t>説明文のタイトル説明文のタイトル説明文のタイトル</a:t>
            </a:r>
          </a:p>
        </p:txBody>
      </p:sp>
      <p:sp>
        <p:nvSpPr>
          <p:cNvPr id="25608" name="AutoShape 8">
            <a:extLst>
              <a:ext uri="{FF2B5EF4-FFF2-40B4-BE49-F238E27FC236}">
                <a16:creationId xmlns:a16="http://schemas.microsoft.com/office/drawing/2014/main" id="{1247266B-B814-4F7C-911E-9BACB3E31724}"/>
              </a:ext>
            </a:extLst>
          </p:cNvPr>
          <p:cNvSpPr>
            <a:spLocks noChangeArrowheads="1"/>
          </p:cNvSpPr>
          <p:nvPr/>
        </p:nvSpPr>
        <p:spPr bwMode="auto">
          <a:xfrm>
            <a:off x="3440113" y="3573463"/>
            <a:ext cx="2736850" cy="2447925"/>
          </a:xfrm>
          <a:prstGeom prst="roundRect">
            <a:avLst>
              <a:gd name="adj" fmla="val 8884"/>
            </a:avLst>
          </a:prstGeom>
          <a:gradFill rotWithShape="1">
            <a:gsLst>
              <a:gs pos="0">
                <a:srgbClr val="99CCFF"/>
              </a:gs>
              <a:gs pos="100000">
                <a:srgbClr val="CCFFFF"/>
              </a:gs>
            </a:gsLst>
            <a:lin ang="18900000" scaled="1"/>
          </a:gradFill>
          <a:ln w="9525">
            <a:round/>
            <a:headEnd/>
            <a:tailEnd/>
          </a:ln>
          <a:effectLst/>
          <a:scene3d>
            <a:camera prst="legacyPerspectiveFront">
              <a:rot lat="20099999" lon="1500000" rev="0"/>
            </a:camera>
            <a:lightRig rig="legacyFlat4" dir="b"/>
          </a:scene3d>
          <a:sp3d extrusionH="887400" prstMaterial="legacyMatte">
            <a:bevelT w="13500" h="13500" prst="angle"/>
            <a:bevelB w="13500" h="13500" prst="angle"/>
            <a:extrusionClr>
              <a:srgbClr val="99CCFF"/>
            </a:extrusionClr>
            <a:contourClr>
              <a:srgbClr val="99CCFF"/>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5614" name="AutoShape 14">
            <a:extLst>
              <a:ext uri="{FF2B5EF4-FFF2-40B4-BE49-F238E27FC236}">
                <a16:creationId xmlns:a16="http://schemas.microsoft.com/office/drawing/2014/main" id="{AA5F62A4-F38A-4FCB-BF47-04B26F8AB943}"/>
              </a:ext>
            </a:extLst>
          </p:cNvPr>
          <p:cNvSpPr>
            <a:spLocks noChangeArrowheads="1"/>
          </p:cNvSpPr>
          <p:nvPr/>
        </p:nvSpPr>
        <p:spPr bwMode="auto">
          <a:xfrm>
            <a:off x="6192838" y="4365625"/>
            <a:ext cx="488950" cy="792163"/>
          </a:xfrm>
          <a:prstGeom prst="rightArrow">
            <a:avLst>
              <a:gd name="adj1" fmla="val 57963"/>
              <a:gd name="adj2" fmla="val 46986"/>
            </a:avLst>
          </a:prstGeom>
          <a:solidFill>
            <a:srgbClr val="FF9900"/>
          </a:solidFill>
          <a:ln w="9525">
            <a:miter lim="800000"/>
            <a:headEnd/>
            <a:tailEnd/>
          </a:ln>
          <a:effectLst/>
          <a:scene3d>
            <a:camera prst="legacyPerspectiveFront">
              <a:rot lat="20099999" lon="1500000" rev="0"/>
            </a:camera>
            <a:lightRig rig="legacyFlat4" dir="b"/>
          </a:scene3d>
          <a:sp3d extrusionH="176200" prstMaterial="legacyMatte">
            <a:bevelT w="13500" h="13500" prst="angle"/>
            <a:bevelB w="13500" h="13500" prst="angle"/>
            <a:extrusionClr>
              <a:srgbClr val="FF9900"/>
            </a:extrusionClr>
            <a:contourClr>
              <a:srgbClr val="FF990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5619" name="Text Box 19">
            <a:extLst>
              <a:ext uri="{FF2B5EF4-FFF2-40B4-BE49-F238E27FC236}">
                <a16:creationId xmlns:a16="http://schemas.microsoft.com/office/drawing/2014/main" id="{950C8D1B-20F5-4BF4-B623-8047FFDEBE94}"/>
              </a:ext>
            </a:extLst>
          </p:cNvPr>
          <p:cNvSpPr txBox="1">
            <a:spLocks noChangeArrowheads="1"/>
          </p:cNvSpPr>
          <p:nvPr/>
        </p:nvSpPr>
        <p:spPr bwMode="auto">
          <a:xfrm rot="-591949">
            <a:off x="3657600" y="3848100"/>
            <a:ext cx="24479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i="1">
                <a:ea typeface="HGP創英角ｺﾞｼｯｸUB" panose="020B0900000000000000" pitchFamily="50" charset="-128"/>
                <a:cs typeface="メイリオ" panose="020B0604030504040204" pitchFamily="50" charset="-128"/>
              </a:rPr>
              <a:t>説明文のタイトル説明文のタイトル説明文のタイトル</a:t>
            </a:r>
          </a:p>
        </p:txBody>
      </p:sp>
      <p:sp>
        <p:nvSpPr>
          <p:cNvPr id="25609" name="AutoShape 9">
            <a:extLst>
              <a:ext uri="{FF2B5EF4-FFF2-40B4-BE49-F238E27FC236}">
                <a16:creationId xmlns:a16="http://schemas.microsoft.com/office/drawing/2014/main" id="{5E92DF5D-8F77-44D3-86DD-6E540C52AEB1}"/>
              </a:ext>
            </a:extLst>
          </p:cNvPr>
          <p:cNvSpPr>
            <a:spLocks noChangeArrowheads="1"/>
          </p:cNvSpPr>
          <p:nvPr/>
        </p:nvSpPr>
        <p:spPr bwMode="auto">
          <a:xfrm>
            <a:off x="6465888" y="3573463"/>
            <a:ext cx="2736850" cy="2447925"/>
          </a:xfrm>
          <a:prstGeom prst="roundRect">
            <a:avLst>
              <a:gd name="adj" fmla="val 8884"/>
            </a:avLst>
          </a:prstGeom>
          <a:gradFill rotWithShape="1">
            <a:gsLst>
              <a:gs pos="0">
                <a:srgbClr val="99CCFF"/>
              </a:gs>
              <a:gs pos="100000">
                <a:srgbClr val="CCFFFF"/>
              </a:gs>
            </a:gsLst>
            <a:lin ang="18900000" scaled="1"/>
          </a:gradFill>
          <a:ln w="9525">
            <a:round/>
            <a:headEnd/>
            <a:tailEnd/>
          </a:ln>
          <a:effectLst/>
          <a:scene3d>
            <a:camera prst="legacyPerspectiveFront">
              <a:rot lat="20099999" lon="1500000" rev="0"/>
            </a:camera>
            <a:lightRig rig="legacyFlat4" dir="b"/>
          </a:scene3d>
          <a:sp3d extrusionH="887400" prstMaterial="legacyMatte">
            <a:bevelT w="13500" h="13500" prst="angle"/>
            <a:bevelB w="13500" h="13500" prst="angle"/>
            <a:extrusionClr>
              <a:srgbClr val="99CCFF"/>
            </a:extrusionClr>
            <a:contourClr>
              <a:srgbClr val="99CCFF"/>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5620" name="Text Box 20">
            <a:extLst>
              <a:ext uri="{FF2B5EF4-FFF2-40B4-BE49-F238E27FC236}">
                <a16:creationId xmlns:a16="http://schemas.microsoft.com/office/drawing/2014/main" id="{33EE3187-EF38-4626-9C43-E11041A1C37A}"/>
              </a:ext>
            </a:extLst>
          </p:cNvPr>
          <p:cNvSpPr txBox="1">
            <a:spLocks noChangeArrowheads="1"/>
          </p:cNvSpPr>
          <p:nvPr/>
        </p:nvSpPr>
        <p:spPr bwMode="auto">
          <a:xfrm rot="-591949">
            <a:off x="6681788" y="3848100"/>
            <a:ext cx="2447925"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400" i="1">
                <a:ea typeface="HGP創英角ｺﾞｼｯｸUB" panose="020B0900000000000000" pitchFamily="50" charset="-128"/>
                <a:cs typeface="メイリオ" panose="020B0604030504040204" pitchFamily="50" charset="-128"/>
              </a:rPr>
              <a:t>説明文のタイトル説明文のタイトル説明文のタイトル</a:t>
            </a:r>
          </a:p>
        </p:txBody>
      </p:sp>
      <p:sp>
        <p:nvSpPr>
          <p:cNvPr id="25622" name="Text Box 22">
            <a:extLst>
              <a:ext uri="{FF2B5EF4-FFF2-40B4-BE49-F238E27FC236}">
                <a16:creationId xmlns:a16="http://schemas.microsoft.com/office/drawing/2014/main" id="{38907967-4BF5-4A7C-819C-4D2DD838287F}"/>
              </a:ext>
            </a:extLst>
          </p:cNvPr>
          <p:cNvSpPr txBox="1">
            <a:spLocks noChangeArrowheads="1"/>
          </p:cNvSpPr>
          <p:nvPr/>
        </p:nvSpPr>
        <p:spPr bwMode="auto">
          <a:xfrm rot="-576640">
            <a:off x="560388" y="1722438"/>
            <a:ext cx="2305050" cy="116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i="1">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a:t>
            </a:r>
          </a:p>
        </p:txBody>
      </p:sp>
      <p:sp>
        <p:nvSpPr>
          <p:cNvPr id="25623" name="Text Box 23">
            <a:extLst>
              <a:ext uri="{FF2B5EF4-FFF2-40B4-BE49-F238E27FC236}">
                <a16:creationId xmlns:a16="http://schemas.microsoft.com/office/drawing/2014/main" id="{0152D72E-18CE-46F4-BEFA-437A2585A116}"/>
              </a:ext>
            </a:extLst>
          </p:cNvPr>
          <p:cNvSpPr txBox="1">
            <a:spLocks noChangeArrowheads="1"/>
          </p:cNvSpPr>
          <p:nvPr/>
        </p:nvSpPr>
        <p:spPr bwMode="auto">
          <a:xfrm rot="-576640">
            <a:off x="3584575" y="1700213"/>
            <a:ext cx="2305050" cy="116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i="1">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a:t>
            </a:r>
          </a:p>
        </p:txBody>
      </p:sp>
      <p:sp>
        <p:nvSpPr>
          <p:cNvPr id="25624" name="Text Box 24">
            <a:extLst>
              <a:ext uri="{FF2B5EF4-FFF2-40B4-BE49-F238E27FC236}">
                <a16:creationId xmlns:a16="http://schemas.microsoft.com/office/drawing/2014/main" id="{16BF1BD3-9159-47E9-8A48-401ECEE2247C}"/>
              </a:ext>
            </a:extLst>
          </p:cNvPr>
          <p:cNvSpPr txBox="1">
            <a:spLocks noChangeArrowheads="1"/>
          </p:cNvSpPr>
          <p:nvPr/>
        </p:nvSpPr>
        <p:spPr bwMode="auto">
          <a:xfrm rot="-576640">
            <a:off x="6608763" y="1684338"/>
            <a:ext cx="2305050" cy="116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i="1">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a:t>
            </a:r>
          </a:p>
        </p:txBody>
      </p:sp>
      <p:sp>
        <p:nvSpPr>
          <p:cNvPr id="25625" name="Text Box 25">
            <a:extLst>
              <a:ext uri="{FF2B5EF4-FFF2-40B4-BE49-F238E27FC236}">
                <a16:creationId xmlns:a16="http://schemas.microsoft.com/office/drawing/2014/main" id="{887E2FC9-80F2-4BFE-B261-FF37E7B57A53}"/>
              </a:ext>
            </a:extLst>
          </p:cNvPr>
          <p:cNvSpPr txBox="1">
            <a:spLocks noChangeArrowheads="1"/>
          </p:cNvSpPr>
          <p:nvPr/>
        </p:nvSpPr>
        <p:spPr bwMode="auto">
          <a:xfrm rot="-576640">
            <a:off x="776288" y="4475163"/>
            <a:ext cx="2305050" cy="116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i="1">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a:t>
            </a:r>
          </a:p>
        </p:txBody>
      </p:sp>
      <p:sp>
        <p:nvSpPr>
          <p:cNvPr id="25626" name="Text Box 26">
            <a:extLst>
              <a:ext uri="{FF2B5EF4-FFF2-40B4-BE49-F238E27FC236}">
                <a16:creationId xmlns:a16="http://schemas.microsoft.com/office/drawing/2014/main" id="{17E76402-C1E7-4F7A-9403-6BD5C83761C7}"/>
              </a:ext>
            </a:extLst>
          </p:cNvPr>
          <p:cNvSpPr txBox="1">
            <a:spLocks noChangeArrowheads="1"/>
          </p:cNvSpPr>
          <p:nvPr/>
        </p:nvSpPr>
        <p:spPr bwMode="auto">
          <a:xfrm rot="-576640">
            <a:off x="3800475" y="4452938"/>
            <a:ext cx="2305050" cy="116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i="1">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a:t>
            </a:r>
          </a:p>
        </p:txBody>
      </p:sp>
      <p:sp>
        <p:nvSpPr>
          <p:cNvPr id="25627" name="Text Box 27">
            <a:extLst>
              <a:ext uri="{FF2B5EF4-FFF2-40B4-BE49-F238E27FC236}">
                <a16:creationId xmlns:a16="http://schemas.microsoft.com/office/drawing/2014/main" id="{77E083AE-BF20-434C-9CF8-5591A9667CF6}"/>
              </a:ext>
            </a:extLst>
          </p:cNvPr>
          <p:cNvSpPr txBox="1">
            <a:spLocks noChangeArrowheads="1"/>
          </p:cNvSpPr>
          <p:nvPr/>
        </p:nvSpPr>
        <p:spPr bwMode="auto">
          <a:xfrm rot="-576640">
            <a:off x="6824663" y="4437063"/>
            <a:ext cx="2305050" cy="116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36000" tIns="36000" rIns="36000" bIns="36000">
            <a:spAutoFit/>
          </a:bodyPr>
          <a:lstStyle/>
          <a:p>
            <a:r>
              <a:rPr lang="ja-JP" altLang="en-US" sz="1200" i="1">
                <a:ea typeface="メイリオ" panose="020B0604030504040204" pitchFamily="50" charset="-128"/>
              </a:rPr>
              <a:t>説明文説明文説明文説明文説明文説明文説明文説明文説明文説明文説明文説明文説明文説明文説明文説明文説明文説明文説明文説明文説明文説明文説明文説明文説明文説明文</a:t>
            </a:r>
          </a:p>
        </p:txBody>
      </p:sp>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メイリオ"/>
        <a:ea typeface="メイリオ"/>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1149</TotalTime>
  <Words>4405</Words>
  <Application>Microsoft Office PowerPoint</Application>
  <PresentationFormat>A4 210 x 297 mm</PresentationFormat>
  <Paragraphs>242</Paragraphs>
  <Slides>10</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10</vt:i4>
      </vt:variant>
    </vt:vector>
  </HeadingPairs>
  <TitlesOfParts>
    <vt:vector size="17" baseType="lpstr">
      <vt:lpstr>Arial</vt:lpstr>
      <vt:lpstr>ＭＳ Ｐゴシック</vt:lpstr>
      <vt:lpstr>メイリオ</vt:lpstr>
      <vt:lpstr>ＭＳ Ｐ明朝</vt:lpstr>
      <vt:lpstr>Arial Black</vt:lpstr>
      <vt:lpstr>HGP創英角ｺﾞｼｯｸUB</vt:lpstr>
      <vt:lpstr>標準デザイン</vt:lpstr>
      <vt:lpstr>手順説明（３手順×画像有り）</vt:lpstr>
      <vt:lpstr>手順説明（５手順）</vt:lpstr>
      <vt:lpstr>手順説明（５手順×省スペース）</vt:lpstr>
      <vt:lpstr>手順説明（５手順×省スペース）</vt:lpstr>
      <vt:lpstr>手順説明（４手順×サイクル）</vt:lpstr>
      <vt:lpstr>手順説明（４手順×サイクル）</vt:lpstr>
      <vt:lpstr>手順説明（6手順）</vt:lpstr>
      <vt:lpstr>手順説明（6手順）</vt:lpstr>
      <vt:lpstr>手順説明（６手順×３D)</vt:lpstr>
      <vt:lpstr>手順説明（６手順×３D)</vt:lpstr>
    </vt:vector>
  </TitlesOfParts>
  <Manager>digipot.net</Manager>
  <Company>digipot.net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pptxb60_手順説明のテンプレート</dc:title>
  <dc:subject>pptxb60_手順説明のテンプレート</dc:subject>
  <dc:creator>でじけろお</dc:creator>
  <cp:revision>2</cp:revision>
  <dcterms:created xsi:type="dcterms:W3CDTF">2010-10-12T01:13:58Z</dcterms:created>
  <dcterms:modified xsi:type="dcterms:W3CDTF">2019-10-04T08:27:46Z</dcterms:modified>
  <cp:version>2</cp:version>
</cp:coreProperties>
</file>